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EFCB93-4D54-4CF4-A9ED-FEA591A4614E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F63AED5-20A5-4F14-8D46-AC33DAA586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2657" y="2133600"/>
            <a:ext cx="4643229" cy="2530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The Axis Deer</a:t>
            </a:r>
          </a:p>
          <a:p>
            <a:pPr algn="ctr"/>
            <a:endParaRPr lang="en-US" sz="44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6423"/>
          <a:stretch>
            <a:fillRect/>
          </a:stretch>
        </p:blipFill>
        <p:spPr>
          <a:prstGeom prst="plaque">
            <a:avLst>
              <a:gd name="adj" fmla="val 10041"/>
            </a:avLst>
          </a:prstGeom>
        </p:spPr>
      </p:pic>
      <p:sp>
        <p:nvSpPr>
          <p:cNvPr id="9" name="TextBox 8"/>
          <p:cNvSpPr txBox="1"/>
          <p:nvPr/>
        </p:nvSpPr>
        <p:spPr>
          <a:xfrm>
            <a:off x="1143000" y="3212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Kennedy Goad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819400"/>
            <a:ext cx="5029200" cy="59944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What is the animal’s habitat?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3429000"/>
            <a:ext cx="4191000" cy="28752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axis deer lives in the forest.</a:t>
            </a:r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8" r="12548"/>
          <a:stretch>
            <a:fillRect/>
          </a:stretch>
        </p:blipFill>
        <p:spPr>
          <a:xfrm>
            <a:off x="304800" y="16764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8583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the axis deer eat?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3534659" cy="2647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752600"/>
            <a:ext cx="3300448" cy="405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09600" y="5181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axis deer eats grass and berries.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87058"/>
            <a:ext cx="4186029" cy="1113254"/>
          </a:xfrm>
        </p:spPr>
        <p:txBody>
          <a:bodyPr/>
          <a:lstStyle/>
          <a:p>
            <a:pPr algn="ctr"/>
            <a:r>
              <a:rPr lang="en-US" b="1" dirty="0" smtClean="0"/>
              <a:t>What color is the axis deer?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2500312"/>
            <a:ext cx="4033629" cy="253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axis deer is brown with white dots. </a:t>
            </a:r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r="124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96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87058"/>
            <a:ext cx="4262229" cy="111325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Do axis deer have babies or lay eggs? 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2590800"/>
            <a:ext cx="3957429" cy="253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Axis deer have babies.</a:t>
            </a:r>
            <a:endParaRPr lang="en-US" sz="24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0" r="12600"/>
          <a:stretch>
            <a:fillRect/>
          </a:stretch>
        </p:blipFill>
        <p:spPr>
          <a:xfrm>
            <a:off x="4343400" y="1447800"/>
            <a:ext cx="4419600" cy="4419600"/>
          </a:xfrm>
        </p:spPr>
      </p:pic>
    </p:spTree>
    <p:extLst>
      <p:ext uri="{BB962C8B-B14F-4D97-AF65-F5344CB8AC3E}">
        <p14:creationId xmlns:p14="http://schemas.microsoft.com/office/powerpoint/2010/main" val="29947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7058"/>
            <a:ext cx="4109829" cy="1113254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How big are axis deer and how much do they weigh?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2500312"/>
            <a:ext cx="4033629" cy="253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- They are between 26 and 39 inches tall. 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They weigh between 90 and 250 pounds. 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They are about the same size as a big dog!</a:t>
            </a:r>
            <a:endParaRPr lang="en-US" sz="2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 r="208"/>
          <a:stretch>
            <a:fillRect/>
          </a:stretch>
        </p:blipFill>
        <p:spPr>
          <a:xfrm>
            <a:off x="4800600" y="16002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9138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An interesting fact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Girl deer fight more than boy deer.</a:t>
            </a:r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7" b="14167"/>
          <a:stretch>
            <a:fillRect/>
          </a:stretch>
        </p:blipFill>
        <p:spPr>
          <a:xfrm>
            <a:off x="4114800" y="1447800"/>
            <a:ext cx="4495800" cy="4495800"/>
          </a:xfrm>
        </p:spPr>
      </p:pic>
    </p:spTree>
    <p:extLst>
      <p:ext uri="{BB962C8B-B14F-4D97-AF65-F5344CB8AC3E}">
        <p14:creationId xmlns:p14="http://schemas.microsoft.com/office/powerpoint/2010/main" val="25319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87058"/>
            <a:ext cx="3957429" cy="111325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 question I still have…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How do they protection themselves from other animals?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r="16423"/>
          <a:stretch>
            <a:fillRect/>
          </a:stretch>
        </p:blipFill>
        <p:spPr>
          <a:xfrm>
            <a:off x="4495800" y="1447800"/>
            <a:ext cx="4267200" cy="4267200"/>
          </a:xfrm>
        </p:spPr>
      </p:pic>
    </p:spTree>
    <p:extLst>
      <p:ext uri="{BB962C8B-B14F-4D97-AF65-F5344CB8AC3E}">
        <p14:creationId xmlns:p14="http://schemas.microsoft.com/office/powerpoint/2010/main" val="15321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85</TotalTime>
  <Words>132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Spring</vt:lpstr>
      <vt:lpstr>PowerPoint Presentation</vt:lpstr>
      <vt:lpstr>What is the animal’s habitat?</vt:lpstr>
      <vt:lpstr>What does the axis deer eat?</vt:lpstr>
      <vt:lpstr>What color is the axis deer?</vt:lpstr>
      <vt:lpstr>Do axis deer have babies or lay eggs? </vt:lpstr>
      <vt:lpstr>How big are axis deer and how much do they weigh?</vt:lpstr>
      <vt:lpstr>An interesting fact</vt:lpstr>
      <vt:lpstr>A question I still have…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Weiss</dc:creator>
  <cp:lastModifiedBy>Michelle Weiss</cp:lastModifiedBy>
  <cp:revision>7</cp:revision>
  <dcterms:created xsi:type="dcterms:W3CDTF">2013-04-03T01:11:03Z</dcterms:created>
  <dcterms:modified xsi:type="dcterms:W3CDTF">2013-04-03T02:36:58Z</dcterms:modified>
</cp:coreProperties>
</file>