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3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2E5EC8-599D-4FD3-A0A7-44F7B33DEAB0}" type="datetimeFigureOut">
              <a:rPr lang="en-US" smtClean="0"/>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B2E75-66C8-4487-93D7-685B86E71C4D}" type="slidenum">
              <a:rPr lang="en-US" smtClean="0"/>
              <a:t>‹#›</a:t>
            </a:fld>
            <a:endParaRPr lang="en-US"/>
          </a:p>
        </p:txBody>
      </p:sp>
    </p:spTree>
    <p:extLst>
      <p:ext uri="{BB962C8B-B14F-4D97-AF65-F5344CB8AC3E}">
        <p14:creationId xmlns:p14="http://schemas.microsoft.com/office/powerpoint/2010/main" val="2918019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E5EC8-599D-4FD3-A0A7-44F7B33DEAB0}" type="datetimeFigureOut">
              <a:rPr lang="en-US" smtClean="0"/>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B2E75-66C8-4487-93D7-685B86E71C4D}" type="slidenum">
              <a:rPr lang="en-US" smtClean="0"/>
              <a:t>‹#›</a:t>
            </a:fld>
            <a:endParaRPr lang="en-US"/>
          </a:p>
        </p:txBody>
      </p:sp>
    </p:spTree>
    <p:extLst>
      <p:ext uri="{BB962C8B-B14F-4D97-AF65-F5344CB8AC3E}">
        <p14:creationId xmlns:p14="http://schemas.microsoft.com/office/powerpoint/2010/main" val="2270238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E5EC8-599D-4FD3-A0A7-44F7B33DEAB0}" type="datetimeFigureOut">
              <a:rPr lang="en-US" smtClean="0"/>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B2E75-66C8-4487-93D7-685B86E71C4D}" type="slidenum">
              <a:rPr lang="en-US" smtClean="0"/>
              <a:t>‹#›</a:t>
            </a:fld>
            <a:endParaRPr lang="en-US"/>
          </a:p>
        </p:txBody>
      </p:sp>
    </p:spTree>
    <p:extLst>
      <p:ext uri="{BB962C8B-B14F-4D97-AF65-F5344CB8AC3E}">
        <p14:creationId xmlns:p14="http://schemas.microsoft.com/office/powerpoint/2010/main" val="3090657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E5EC8-599D-4FD3-A0A7-44F7B33DEAB0}" type="datetimeFigureOut">
              <a:rPr lang="en-US" smtClean="0"/>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B2E75-66C8-4487-93D7-685B86E71C4D}" type="slidenum">
              <a:rPr lang="en-US" smtClean="0"/>
              <a:t>‹#›</a:t>
            </a:fld>
            <a:endParaRPr lang="en-US"/>
          </a:p>
        </p:txBody>
      </p:sp>
    </p:spTree>
    <p:extLst>
      <p:ext uri="{BB962C8B-B14F-4D97-AF65-F5344CB8AC3E}">
        <p14:creationId xmlns:p14="http://schemas.microsoft.com/office/powerpoint/2010/main" val="1364669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2E5EC8-599D-4FD3-A0A7-44F7B33DEAB0}" type="datetimeFigureOut">
              <a:rPr lang="en-US" smtClean="0"/>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B2E75-66C8-4487-93D7-685B86E71C4D}" type="slidenum">
              <a:rPr lang="en-US" smtClean="0"/>
              <a:t>‹#›</a:t>
            </a:fld>
            <a:endParaRPr lang="en-US"/>
          </a:p>
        </p:txBody>
      </p:sp>
    </p:spTree>
    <p:extLst>
      <p:ext uri="{BB962C8B-B14F-4D97-AF65-F5344CB8AC3E}">
        <p14:creationId xmlns:p14="http://schemas.microsoft.com/office/powerpoint/2010/main" val="2258497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2E5EC8-599D-4FD3-A0A7-44F7B33DEAB0}" type="datetimeFigureOut">
              <a:rPr lang="en-US" smtClean="0"/>
              <a:t>4/3/2013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B2E75-66C8-4487-93D7-685B86E71C4D}" type="slidenum">
              <a:rPr lang="en-US" smtClean="0"/>
              <a:t>‹#›</a:t>
            </a:fld>
            <a:endParaRPr lang="en-US"/>
          </a:p>
        </p:txBody>
      </p:sp>
    </p:spTree>
    <p:extLst>
      <p:ext uri="{BB962C8B-B14F-4D97-AF65-F5344CB8AC3E}">
        <p14:creationId xmlns:p14="http://schemas.microsoft.com/office/powerpoint/2010/main" val="1125235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2E5EC8-599D-4FD3-A0A7-44F7B33DEAB0}" type="datetimeFigureOut">
              <a:rPr lang="en-US" smtClean="0"/>
              <a:t>4/3/2013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DB2E75-66C8-4487-93D7-685B86E71C4D}" type="slidenum">
              <a:rPr lang="en-US" smtClean="0"/>
              <a:t>‹#›</a:t>
            </a:fld>
            <a:endParaRPr lang="en-US"/>
          </a:p>
        </p:txBody>
      </p:sp>
    </p:spTree>
    <p:extLst>
      <p:ext uri="{BB962C8B-B14F-4D97-AF65-F5344CB8AC3E}">
        <p14:creationId xmlns:p14="http://schemas.microsoft.com/office/powerpoint/2010/main" val="1874518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2E5EC8-599D-4FD3-A0A7-44F7B33DEAB0}" type="datetimeFigureOut">
              <a:rPr lang="en-US" smtClean="0"/>
              <a:t>4/3/2013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B2E75-66C8-4487-93D7-685B86E71C4D}" type="slidenum">
              <a:rPr lang="en-US" smtClean="0"/>
              <a:t>‹#›</a:t>
            </a:fld>
            <a:endParaRPr lang="en-US"/>
          </a:p>
        </p:txBody>
      </p:sp>
    </p:spTree>
    <p:extLst>
      <p:ext uri="{BB962C8B-B14F-4D97-AF65-F5344CB8AC3E}">
        <p14:creationId xmlns:p14="http://schemas.microsoft.com/office/powerpoint/2010/main" val="1823902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E5EC8-599D-4FD3-A0A7-44F7B33DEAB0}" type="datetimeFigureOut">
              <a:rPr lang="en-US" smtClean="0"/>
              <a:t>4/3/2013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DB2E75-66C8-4487-93D7-685B86E71C4D}" type="slidenum">
              <a:rPr lang="en-US" smtClean="0"/>
              <a:t>‹#›</a:t>
            </a:fld>
            <a:endParaRPr lang="en-US"/>
          </a:p>
        </p:txBody>
      </p:sp>
    </p:spTree>
    <p:extLst>
      <p:ext uri="{BB962C8B-B14F-4D97-AF65-F5344CB8AC3E}">
        <p14:creationId xmlns:p14="http://schemas.microsoft.com/office/powerpoint/2010/main" val="74534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E5EC8-599D-4FD3-A0A7-44F7B33DEAB0}" type="datetimeFigureOut">
              <a:rPr lang="en-US" smtClean="0"/>
              <a:t>4/3/2013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B2E75-66C8-4487-93D7-685B86E71C4D}" type="slidenum">
              <a:rPr lang="en-US" smtClean="0"/>
              <a:t>‹#›</a:t>
            </a:fld>
            <a:endParaRPr lang="en-US"/>
          </a:p>
        </p:txBody>
      </p:sp>
    </p:spTree>
    <p:extLst>
      <p:ext uri="{BB962C8B-B14F-4D97-AF65-F5344CB8AC3E}">
        <p14:creationId xmlns:p14="http://schemas.microsoft.com/office/powerpoint/2010/main" val="3054566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E5EC8-599D-4FD3-A0A7-44F7B33DEAB0}" type="datetimeFigureOut">
              <a:rPr lang="en-US" smtClean="0"/>
              <a:t>4/3/2013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B2E75-66C8-4487-93D7-685B86E71C4D}" type="slidenum">
              <a:rPr lang="en-US" smtClean="0"/>
              <a:t>‹#›</a:t>
            </a:fld>
            <a:endParaRPr lang="en-US"/>
          </a:p>
        </p:txBody>
      </p:sp>
    </p:spTree>
    <p:extLst>
      <p:ext uri="{BB962C8B-B14F-4D97-AF65-F5344CB8AC3E}">
        <p14:creationId xmlns:p14="http://schemas.microsoft.com/office/powerpoint/2010/main" val="3919947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E5EC8-599D-4FD3-A0A7-44F7B33DEAB0}" type="datetimeFigureOut">
              <a:rPr lang="en-US" smtClean="0"/>
              <a:t>4/3/2013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B2E75-66C8-4487-93D7-685B86E71C4D}" type="slidenum">
              <a:rPr lang="en-US" smtClean="0"/>
              <a:t>‹#›</a:t>
            </a:fld>
            <a:endParaRPr lang="en-US"/>
          </a:p>
        </p:txBody>
      </p:sp>
    </p:spTree>
    <p:extLst>
      <p:ext uri="{BB962C8B-B14F-4D97-AF65-F5344CB8AC3E}">
        <p14:creationId xmlns:p14="http://schemas.microsoft.com/office/powerpoint/2010/main" val="2248602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John’s Zoo Report</a:t>
            </a:r>
            <a:endParaRPr lang="en-US" dirty="0"/>
          </a:p>
        </p:txBody>
      </p:sp>
      <p:sp>
        <p:nvSpPr>
          <p:cNvPr id="3" name="Subtitle 2"/>
          <p:cNvSpPr>
            <a:spLocks noGrp="1"/>
          </p:cNvSpPr>
          <p:nvPr>
            <p:ph type="subTitle" idx="1"/>
          </p:nvPr>
        </p:nvSpPr>
        <p:spPr/>
        <p:txBody>
          <a:bodyPr/>
          <a:lstStyle/>
          <a:p>
            <a:r>
              <a:rPr lang="en-US" b="1" dirty="0" smtClean="0">
                <a:solidFill>
                  <a:schemeClr val="tx1"/>
                </a:solidFill>
              </a:rPr>
              <a:t>Gila Monster</a:t>
            </a:r>
            <a:endParaRPr lang="en-US" b="1" dirty="0">
              <a:solidFill>
                <a:schemeClr val="tx1"/>
              </a:solidFill>
            </a:endParaRPr>
          </a:p>
        </p:txBody>
      </p:sp>
    </p:spTree>
    <p:extLst>
      <p:ext uri="{BB962C8B-B14F-4D97-AF65-F5344CB8AC3E}">
        <p14:creationId xmlns:p14="http://schemas.microsoft.com/office/powerpoint/2010/main" val="671491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This is a Gila Monster.  			</a:t>
            </a:r>
            <a:endParaRPr lang="en-US" dirty="0"/>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t="5778" b="5778"/>
          <a:stretch>
            <a:fillRect/>
          </a:stretch>
        </p:blipFill>
        <p:spPr/>
      </p:pic>
      <p:sp>
        <p:nvSpPr>
          <p:cNvPr id="6" name="Text Placeholder 5"/>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119594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52600" y="152400"/>
            <a:ext cx="5486400" cy="1176338"/>
          </a:xfrm>
        </p:spPr>
        <p:txBody>
          <a:bodyPr>
            <a:normAutofit/>
          </a:bodyPr>
          <a:lstStyle/>
          <a:p>
            <a:pPr algn="ctr"/>
            <a:r>
              <a:rPr lang="en-US" dirty="0" smtClean="0"/>
              <a:t>The Gila Monster’s habitat is in the desert.  It likes to live under the ground.  You can find them most in Arizona and Northwest Mexico.</a:t>
            </a:r>
            <a:endParaRPr lang="en-US" dirty="0"/>
          </a:p>
        </p:txBody>
      </p:sp>
      <p:pic>
        <p:nvPicPr>
          <p:cNvPr id="8" name="Picture Placeholder 7"/>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a:stretch>
            <a:fillRect/>
          </a:stretch>
        </p:blipFill>
        <p:spPr>
          <a:xfrm>
            <a:off x="914400" y="1371600"/>
            <a:ext cx="7260511" cy="3886200"/>
          </a:xfrm>
        </p:spPr>
      </p:pic>
      <p:sp>
        <p:nvSpPr>
          <p:cNvPr id="7" name="Text Placeholder 6"/>
          <p:cNvSpPr>
            <a:spLocks noGrp="1"/>
          </p:cNvSpPr>
          <p:nvPr>
            <p:ph type="body" sz="half" idx="2"/>
          </p:nvPr>
        </p:nvSpPr>
        <p:spPr>
          <a:xfrm>
            <a:off x="533400" y="5410200"/>
            <a:ext cx="8077200" cy="1143000"/>
          </a:xfrm>
        </p:spPr>
        <p:txBody>
          <a:bodyPr>
            <a:noAutofit/>
          </a:bodyPr>
          <a:lstStyle/>
          <a:p>
            <a:r>
              <a:rPr lang="en-US" sz="2000" b="1" dirty="0" smtClean="0"/>
              <a:t>Here is a picture of the Gila Monster in the desert getting ready to eat.</a:t>
            </a:r>
          </a:p>
          <a:p>
            <a:r>
              <a:rPr lang="en-US" sz="2000" b="1" dirty="0" smtClean="0"/>
              <a:t>They like to eat animal eggs and newborn mammals.  They only eat 3 or 4 times a year and store lots of energy in their body for a long time.</a:t>
            </a:r>
            <a:endParaRPr lang="en-US" sz="2000" b="1" dirty="0"/>
          </a:p>
        </p:txBody>
      </p:sp>
    </p:spTree>
    <p:extLst>
      <p:ext uri="{BB962C8B-B14F-4D97-AF65-F5344CB8AC3E}">
        <p14:creationId xmlns:p14="http://schemas.microsoft.com/office/powerpoint/2010/main" val="4244925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92288" y="4419600"/>
            <a:ext cx="5486400" cy="1600200"/>
          </a:xfrm>
        </p:spPr>
        <p:txBody>
          <a:bodyPr>
            <a:noAutofit/>
          </a:bodyPr>
          <a:lstStyle/>
          <a:p>
            <a:pPr algn="ctr"/>
            <a:r>
              <a:rPr lang="en-US" dirty="0" smtClean="0"/>
              <a:t>Gila Monsters have a black body with pink, orange or yellow marks with black bands on the tail.  They have scales.  They lay eggs like other lizards.  A Gila Monster can grow up to 22 inches long and more than 5 pounds.</a:t>
            </a:r>
            <a:endParaRPr lang="en-US" dirty="0"/>
          </a:p>
        </p:txBody>
      </p:sp>
      <p:pic>
        <p:nvPicPr>
          <p:cNvPr id="8" name="Picture Placeholder 7"/>
          <p:cNvPicPr>
            <a:picLocks noGrp="1" noChangeAspect="1"/>
          </p:cNvPicPr>
          <p:nvPr>
            <p:ph type="pic" idx="1"/>
          </p:nvPr>
        </p:nvPicPr>
        <p:blipFill>
          <a:blip r:embed="rId2">
            <a:extLst>
              <a:ext uri="{28A0092B-C50C-407E-A947-70E740481C1C}">
                <a14:useLocalDpi xmlns:a14="http://schemas.microsoft.com/office/drawing/2010/main" val="0"/>
              </a:ext>
            </a:extLst>
          </a:blip>
          <a:srcRect l="1657" r="1657"/>
          <a:stretch>
            <a:fillRect/>
          </a:stretch>
        </p:blipFill>
        <p:spPr>
          <a:xfrm>
            <a:off x="1828800" y="152400"/>
            <a:ext cx="5486400" cy="4114800"/>
          </a:xfrm>
        </p:spPr>
      </p:pic>
    </p:spTree>
    <p:extLst>
      <p:ext uri="{BB962C8B-B14F-4D97-AF65-F5344CB8AC3E}">
        <p14:creationId xmlns:p14="http://schemas.microsoft.com/office/powerpoint/2010/main" val="1656747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52600" y="4267200"/>
            <a:ext cx="5486400" cy="1981200"/>
          </a:xfrm>
        </p:spPr>
        <p:txBody>
          <a:bodyPr>
            <a:normAutofit/>
          </a:bodyPr>
          <a:lstStyle/>
          <a:p>
            <a:pPr algn="ctr"/>
            <a:r>
              <a:rPr lang="en-US" dirty="0" smtClean="0"/>
              <a:t>Interesting Facts:</a:t>
            </a:r>
            <a:br>
              <a:rPr lang="en-US" dirty="0" smtClean="0"/>
            </a:br>
            <a:r>
              <a:rPr lang="en-US" dirty="0" smtClean="0"/>
              <a:t>A Gila Monster is the largest lizard in the United States.  It is a poisonous lizard.  When it bites something, it chews on it to let the venom come out of cracks in its teeth.  No one has been killed by its bite, but it really hurts.</a:t>
            </a:r>
            <a:endParaRPr lang="en-US" dirty="0"/>
          </a:p>
        </p:txBody>
      </p:sp>
      <p:pic>
        <p:nvPicPr>
          <p:cNvPr id="8" name="Picture Placeholder 7"/>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a:stretch>
            <a:fillRect/>
          </a:stretch>
        </p:blipFill>
        <p:spPr>
          <a:xfrm>
            <a:off x="1676400" y="34636"/>
            <a:ext cx="5486400" cy="4114800"/>
          </a:xfrm>
        </p:spPr>
      </p:pic>
    </p:spTree>
    <p:extLst>
      <p:ext uri="{BB962C8B-B14F-4D97-AF65-F5344CB8AC3E}">
        <p14:creationId xmlns:p14="http://schemas.microsoft.com/office/powerpoint/2010/main" val="3365945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Questions I would like to ask!</a:t>
            </a:r>
            <a:endParaRPr lang="en-US" dirty="0"/>
          </a:p>
        </p:txBody>
      </p:sp>
      <p:sp>
        <p:nvSpPr>
          <p:cNvPr id="6" name="Subtitle 5"/>
          <p:cNvSpPr>
            <a:spLocks noGrp="1"/>
          </p:cNvSpPr>
          <p:nvPr>
            <p:ph type="subTitle" idx="1"/>
          </p:nvPr>
        </p:nvSpPr>
        <p:spPr/>
        <p:txBody>
          <a:bodyPr/>
          <a:lstStyle/>
          <a:p>
            <a:pPr algn="l"/>
            <a:r>
              <a:rPr lang="en-US" b="1" dirty="0" smtClean="0">
                <a:solidFill>
                  <a:schemeClr val="tx1"/>
                </a:solidFill>
              </a:rPr>
              <a:t>Why are they so scary?</a:t>
            </a:r>
          </a:p>
          <a:p>
            <a:pPr algn="l"/>
            <a:r>
              <a:rPr lang="en-US" b="1" dirty="0" smtClean="0">
                <a:solidFill>
                  <a:schemeClr val="tx1"/>
                </a:solidFill>
              </a:rPr>
              <a:t>What animals like to eat the Gila Monster for food?</a:t>
            </a:r>
            <a:endParaRPr lang="en-US" b="1" dirty="0">
              <a:solidFill>
                <a:schemeClr val="tx1"/>
              </a:solidFill>
            </a:endParaRPr>
          </a:p>
        </p:txBody>
      </p:sp>
    </p:spTree>
    <p:extLst>
      <p:ext uri="{BB962C8B-B14F-4D97-AF65-F5344CB8AC3E}">
        <p14:creationId xmlns:p14="http://schemas.microsoft.com/office/powerpoint/2010/main" val="1250130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161</Words>
  <Application>Microsoft Office PowerPoint</Application>
  <PresentationFormat>On-screen Show (4:3)</PresentationFormat>
  <Paragraphs>11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John’s Zoo Report</vt:lpstr>
      <vt:lpstr>This is a Gila Monster.     </vt:lpstr>
      <vt:lpstr>The Gila Monster’s habitat is in the desert.  It likes to live under the ground.  You can find them most in Arizona and Northwest Mexico.</vt:lpstr>
      <vt:lpstr>Gila Monsters have a black body with pink, orange or yellow marks with black bands on the tail.  They have scales.  They lay eggs like other lizards.  A Gila Monster can grow up to 22 inches long and more than 5 pounds.</vt:lpstr>
      <vt:lpstr>Interesting Facts: A Gila Monster is the largest lizard in the United States.  It is a poisonous lizard.  When it bites something, it chews on it to let the venom come out of cracks in its teeth.  No one has been killed by its bite, but it really hurts.</vt:lpstr>
      <vt:lpstr>Questions I would like to ask!</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John’s Zoo Report</dc:title>
  <dc:creator>Family</dc:creator>
  <cp:lastModifiedBy>Family</cp:lastModifiedBy>
  <cp:revision>3</cp:revision>
  <dcterms:created xsi:type="dcterms:W3CDTF">2013-04-03T14:20:43Z</dcterms:created>
  <dcterms:modified xsi:type="dcterms:W3CDTF">2013-04-03T14:50:23Z</dcterms:modified>
</cp:coreProperties>
</file>