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63402B-730D-43FE-8388-61A8E0C399BE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8B02FB-A055-410A-9AD5-0C8A988AD2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Llama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Madison Miller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Mountains of South America</a:t>
            </a:r>
            <a:endParaRPr lang="en-US" dirty="0"/>
          </a:p>
        </p:txBody>
      </p:sp>
      <p:sp>
        <p:nvSpPr>
          <p:cNvPr id="34818" name="AutoShape 2" descr="data:image/jpeg;base64,/9j/4AAQSkZJRgABAQAAAQABAAD/2wCEAAkGBhQSEBQUEhQVFRQWFhcYGBgYGRYYGBUYFxUXGBoaGBgYHCYfGBwjHRgZHy8gJCcpLCwsFx4xNTAqNSYrLCkBCQoKDgwOGg8PGiwkHB8pKSwpKSwsLCkpKSwpKSwsKSkpLCwpLCkpKSkpKSwpKSkpKSwsLCwsKSksLCksLCwpKf/AABEIAMIBAwMBIgACEQEDEQH/xAAbAAABBQEBAAAAAAAAAAAAAAAEAAIDBQYBB//EAEIQAAECBAMFBgQEBQIEBwAAAAECEQADITEEEkEFIlFhcQYTgZGhsTLB0fAjQlLhBxRicvEzghVDkvIWU1STorLS/8QAGAEAAwEBAAAAAAAAAAAAAAAAAAECAwT/xAAgEQEBAAICAwEBAQEAAAAAAAAAAQIREiEDMUFRE3Fh/9oADAMBAAIRAxEAPwD2oGE0RhUOC4CSAQiIZnjhmQaM9oTQzNCBgB4EdAhoVDgYQdaFHHjjwA+OQ3NCKoAdChgVDngDsKE8J4A68chPCgDrQo48ceAHPCUYZnhFUGgWaFmhhhrw9BK8dMRBUOWaQAs8cUqKbaXaeTJd5iSRoCCfSKtP8RMK7FbH+1TRXEttWVR0KgXCYpMxIWhQUlViC4MSTJwSHUQBxJYeZhaCZRhoMVuF7QYeaQJc6WomwCg/leI9s9ppGES85YSTZIqtXRIq3M0h6C5hR5zO/jLKCiE4dZToStIJ5tlLecKEG9VNhd9AX80I4JsXoh3fR1JgNEyJu+haMUDDiYGTiI6Z0LQSBcSBcAqn1hn81WHoLHvIWeAUz4kE+FoCnjilRF30NM2DRpwqHpmAhxAGIxISgkgkAWFz0jNdl+1aSubh1mstlIJHxyySLcmH/Vyha7DaBUOeAk4sEODFTtztSjDJc7xeiRfrD40ttHmjmaMvhe3uHWkHMQdQRUH5xNjO1CZaM6qcBTMfDjD4UbjRZo4Vx5TtH+IOIVM3CEJFks7/ANx1PlAMzttiiT+J6CnhD4J5R7AZoeGjFJfK4caOHHUR4ji9tT5nxzVFi4rbo0D4baC0KzpUUrBcKBL/ALw+A5vdpk8JBJIAFSTQAcybQyXiUqGZJCgdQQR5iPI9s9tJ2LQmWvKkJuEuM54q+lopTjVgEBRCTVgSA/TjC4jk9p2t2hlYdJMxQdnCA2dXQfM0jzXtB2ynYklJOSW/wJNx/Ufze3KKH+YMyqiSrUkuSPGGZxFakLltCo1hpNI5OmDytHEzWg5FoZhNsT5AIkzpiAakAkAnpZ+cQYnaU2Z/qzFr131KLHixN4gnT6eftAwU96xFy/D0l/mzdJIIq+oI1EQ4rHKmKUqYpS1EuoklR8TEIAcHpSHz5DhZZiGoeZaJ9mQQk3NekKB1TRwT4u/oIUBvdE45Op9onTiBoY8IGKURVSvMxqez3bEykZJrkD4VXPQ8eUdPFnyeofzEO/nYxSu2soJBzX6vFdie36fypUetBC4nyj0UYx4E2ht0SkFStBHmk/trNPwhoBxO2Js0b6iRw0h8S5tVM7fKUT+UCzVJibD9vQh8xz8AEkHoTaMJnjo4w9Qt16hge2cqYBvhKmqk0bxgodqpI/5ifMR5FDlS2hcYOVevTe1ksJKgtJAD3EZ3EfxFWolMpAHMn20jBhbRU7V2woKMtDg6mr6MzWv1pCusZs5bWt2j/E6fKWUGa6hoQMo5KKQS3SIZO3u+KMVLH4iT3c00AbLdrAGMBMwi1qDJIa9C5q9Sak8o2OxcMZeDJU4K1i/BIPMPWkcvkz238eLS/wDHlhOeUSkKO9xBu1zT2YiKubiFKJKlFSjcmsZ7B7Wy4gpI3FMlQDHKXozC9feLybRUb+HPc1fbPy46u4llY1SHyFiaG1dW9ILn45a6rUSfvTSAJaXLwlT/AMoqaknSkXlkzkTKD1ERPWGqVQHlEMqZvHoW92jLnV8UyJ1TQ2iNZrDZ6quOAhhWXB5NC5U9Js1HFC0IKCgSA9n5PQesMl8ObekCTHSSQd3XlC5UhhJNA7lTN7NHe7YsbuD5hoaRQkgsxbiDfxIcRJOxZWcy6lkgMwZmZ/CEoIoO7OQK+F6RNdZSlLqKXrozF6dIZh8QUkpBYKG9R/Dk/KJMPOSlJIO+M8sBqqSXLk6UP20ACzDuh21p6eENKCxP3rHGPDUe7w5TEVLPTyH7QBCtLJLcocqfmqqpYgmo6dYYfhL1Z44xABuSR1AMLYSLQh7eZMKGpksLiFC5AKlUSoVDiQbwkyecdUyYaRzENWHIVEyZIZifT94iUAnV/CsVzg41KgQ+ApmIU1KCGiep2c9P2ibmrisZaXPKHGApONLgX6wTKn5uRhctjillCsTlNIiSLCJlmGSGbLitxmx0zTfK7ZmAqxvWxOsWwMcKQYLq+zm56B4XZ+RgFKLdPpGj25hxJlSkUOVArSqlOpRtxJiplprFx2gmZsJIeu6Q/HLRvaOXzySdOjw226rA4ice80SHfUPxtxpGrkTMyQo8Kvcm1eMZPGSjmcXd+J8rRoNirzSsqjUeoI8onxZaqvLj0PDnds+tvu0PmpGVBsQWKRwe78CGiJzlJHHm4bpESVkgMbPT/Ma72xnSVRZIB4fZiNTM1jp9PeJ56GSCT8T+EBTjY/f3SJM9DN6edRDXqnpDSGIOhh5RvPwtDB60MQ550iKampFGc+0dANgHLH94YtVn0I9IQNlTi+Q2A9/v0iX9PM+3GBp6WOYUY+kSrNARrAEUwMXjiU3OpL9NI7OXvAaseDG0SypZPSp9IKNbQzF8bamHCqeWntD/AOUJFGPiOEMElSaEeETs+NhuWOlIBfWJRKyNqowMpLKOpOj0H7woTn39tHYasB6kvCg2CSnjE0uV4e8RpVV6D5xIgf5je1nDcSpnArARJekTTZgVU0+kDqFH0esJaVCP6XhJRWt+cJGJOWgb9+ERBZeF2NpgQftvaJn4s/z+sDSVNBeElOXOl/CAQRImvQ3ETlVG5wEf6TEuHmBXk8XKmwWFPT1jikjQwmYQxZa94NknQwBe/wAosdskpwMocSou7NmPLkPWK53SCTSvny9IvzI73Z43XKSpIFfNo5vN3Nujw9VgFYMmzknq3r9+8XfZ7ZxUvIByzENx/aLfZmwxk71agE6rPw3oEA3PP1jZbHwyEI7zKyUimYMVC+tUp8rvGEtdGWmWn9nZklBStaE5iDqSRUCgHO0CSsJJF1OS5OjB7sHjT7VxYUSSWWbCrM2han30iglrASpajcigFVHS9/25QsvLlRj4sTFyZRATl3tGUQfEqpES9kSj+dQAFbE/L2hmLxCE5nUMwNQMrPw9CLQPiEhBACivNXIFEBAGiVAhzarawpnl+q/nj+JpmFkDddy9Kn/5HTjpDZiEkhhmUSBR1IFHN1A8dYBnncDrW5sQeB1a9GcWgKZtQpSylKKWdKVJlklQNQGDailm6Q5ll+jjjPi/GFlAuSr/AGkM/B35OweIllEtlTAmqhkSlNkndGfM5LlzpQPFJhVrzOkhANVPwNahsormdnaB14qXMm5iCVhK3I3grd+GrVJPCjc4N2/RrGfGm/4gEpeYUo0CAgEpFTZILCnBqQJitryrnuSktlU6XJfQJuPrpGdlYnDugpUUlOhzsmhcgkN5wScdMKT3ZXkPwuQEniAK5bEOWhasG5ROO2gqSQ+QBVQpKAoNo9GFXFTpFVjdqDMWXqQx0IuDxBH3xMViz/zJYSGcs5Y2fXx9RFRjtirZBljMlQFAatoxNwNHqLRpjr6jLfxKjGVFctQ7UNeLfF14cIuNn4tROSZlVcpUDoL86axmpA3QbKSUgA1ehDHyPnDp+MyTUFyHILjQ2Py+zF6Z76aRaufLn0BgReJNtNdPPWEqlSpybPp0HzgeZNGgHr8xeLYWpO+OjN1A+UKI+6UdPX94UBD0pJ4dKxOWA+3iEzGEQ53dtB6OI0TEapenG0dQWd6BvUW6xFLmB97/ADEk5nNegeGtEnmYcqg4hvGEgjVo5M5a+kMksuXV02gsK3COUCoNDBYACBZyB10vE7OBUzrcfeJpMw0INuPCIRKIIsfvlE8pOj6vp98oewPlrcZtIgmqzawgukRzj5wJo8zmbUNY82HnF52R2il1SlmixTk1/PhGezOG1+dKjhT2h+Cn5JiTwIJPIGweJvc0qXV29Al4GWlYUsFRSNxDEplgFgea1G2vBotCvOCVJygWBLuxFTpc21Z+DB4XECfLEwFgXdr5nr5AEf7jFhMWyAOifFv3jm06d7ZvauHWytXSSOSlFkjwFPulRtCUChCQoDMrdYsQEbr04v7RY9o8QuWrdb4kgk6Fq3u5Jgbba0pnIlpGUBJUTqVM5J4n76YWdtpfjG9yFzlJRlUnMwAFEJTVSquXKqZjxixmF1rIshLdTc1FdA9XitlYsomLnEs6sgA1DufB6RD/ADajLUhLuVVrx4atX0ijFK2ooTHKmyg/AHzEJcMC+haBDiwoq3q3cn8yhU9QNNbQ+ahMpBUTmmB9NTa1qjygYIKZZVZRZibuSGAaztDSkXOcd2KpBDqs/FmFRe/O7RxMkS0IBSC7qCeajd2pp5Qfs9DukbyiEuWvmDvS4or5Xq3bEpInqS5YAENoFpQGChzB51gH0OTdUzuwMpYpchJBZlP1GnWI5aEPuEOwrXK/C9OhGvnzEqlggKzhxa4swfXz4xXuUKISGTQ10owIHAvzvDkG1hLzAOX1tyvQk24DTpDsOChSaujMCnkFkOngxYsRrA0vFEpGYFKgxproFJ4EH0eGYTFZVcUlNR+g1sDpQUh6LaXaeGEv8XKWqFC7bwIblenhGfxIzPX8zhuFvoY9FwGSbJmBacwyl8rV40PnFJhOxikoXNDKCTrcpKQp8uvnF+PLbPOaVmBmPLdWlL1IFniz2Ts8z5iUoSpSiWAALcyQLCBBs3NlSHbQMd7r9I1vZeWqSFFihVGYsp30awAenExp8c9m6tJP8K5qkgqWhJOlaQobO7UAKIKZii981/MQoeorTCrmDS8KajdHME/SI5geibvE2LWAkJB0+TCNGUCzjSnjDUK3eYtTR4emWA46X6xGqhNx7Q1J5Sgb36Q4pH3+0QII+tuEOCg9/l/mAHqok+xHz0gtST3aFVt4cYGmpoRxpB+IR+AlhRnfThTnUWiRAGJVvMOUFyJBXQAkuWYEknoLxBNDqludGPJuPpF92XmFExUzOiW0pbKVUO6RQOHLaA1gt1DgOVsycQB3UwkFirKqtKXt4wfK7NKVRcyXKLsUrcqpqwSQ3jFodrKBBmLK6OVJTkQk6JeYo16PrEM/bqJkwpVMlol5QxlnMtSjTK+UkGlWqdDGP9L+L4wDj9i90kKlr71LF1JQpIB0qbi9oqErqNOMabF7R71K0plzS4oZpATSoZy5NLARkyK/f0jXG79s8ppqeyPaEypiJa/9MqN9CX+cb2ZPLBThlKJHEBqda+8eOJpHouwNpKmYICxQQktXdys5GsR5J9X478LtMHdSKkFJ8tfvnFJthWZJmJqt6/0gpNuVBF9tNQCco/PlS3nwsIo5wYrlgAOk06AD5RzWbdMumRnLSQgg2AAB/SFF6eF4CkqOckML5QLnU3raoeCMVg1ICUFiQoh/0jX/AOzxR4bEHMpRvdL3HD75Q5Nw7VzjcahUwykJspNBY0FGApqIHxSwSQskEZSTTUsGAsHc6Wiuws4pVnUXUX8+Xp5wbhzLUAmpNVHWotoxP0itaTyaPZW1siitN+8TZmID0B4Bqn+qhimWWKcymClEnqCTBMlQQH5MLP6Qu6KkFS0sEhm6vr56e8LXRS9qtOGWAFTEhyoWOVSXLWHSB0LKljMoOApDW3dDwd69QIJ78pWpKwxPAkgvW3g7WgLESm/M+oLN/gxUVSmTyQkLopNOrgO/k8cC1LXRt23McrcvIQ1U1wlhmqxHOzeXtDpeFvlzBB4XfhD9JbLs3j8qmFFsC1C54EUcHwgrbG1CQ0vczByKgVYMC/pyPCM/svDnDBE4g7xbmWYuXtTTWLBaFzV7qE/CaEhKQTSnEvUM/lBhO9pzqw7PbTXOMuUghJDhTUql3dgWDNpXxjRjs7LQtKpk0lWqUBg+X8qjUamw1pGO2RsrG4VU2ZLSlal1A+J/1Co1YV5Qb/4hxRczMEsKZzkUlyz/AJTUxtGTYdzhxTuhTikE+cKMantVxTNB4LkzSodSmhhQ9mzoUxGp+xCmqhSUKUoAXPlBE2UgPmLKBZmvQ8ebRTOQBOWE/dI4mYDeOLANa60FPL3hSEPcv1hklSkWh6UW4+ZholgakGHvRr/MwjdUgmn2YMUWlJGiRbpeB0zMoqA44+0PkTdxidS/iRCgSIwxUxYqatP0uB6fONB2dcgplkJUzObsNKVr8oo9mTBVJaqSl+V684stklPerJUUjikkNRxa1oWSo0E7YylvLC3KhV0OCLtc3b1MAHZ5E5piFiYkKQAjuhLAYEMVXej1BA84O2FtSWlUxaSJwyhISZgVkU7ghyQLEaekAycPMWAqUuWpJVnBBWVJVvBQykAk0qwanOMr7WtZOz0KGbvFZZgVklkJBSXIKSxLkFJragjCY2QUKP8AcoGuoVy6iNpIwJTmVnTmWCFOgkS+LDNuO1eLxkNsBpyxTkwCQzA/CPh6RWEu+05+gkkuQ140+xcaZaikFkrYKJ0BYP6mM3h5iUudbdBExxThwYrLtlLpvMcoDMo1SSpCWuz6NpuluUY/aOJKZiVJUapIZjYgC/FiIuey+1O8lzJShvSxnS+qdQ3VvOANrSAydCwfiXIUD4B/sxzWca68byjstaZyS+pUD5X84o8fslKFHwY8gKU1g3HoMlKVCoZ2GoDRblCVy0qIv+w9oNDbMI2WGdIDn2Iq0G4bABAKlMAHMWkjDIzeVPAwHt51LTLSKZnPQVbz9oNgHhpTutQs4HUEn2guQAolBLZm9C7eIfziCfPAS3F/3hqEGtxcPbT1jSTrtlcu1FtJ0roahRDcHf0v6wDMmkMS6hqGP20aGfglYhalIDGWCVLoxo4BbUxm5uFJyEuFVBH9rN6GJjblv0k2dLC5irA1auoNOt41fYXCoUtJWFMFAKTR3Yuz34+BjMYLZwWtCQAMzMDxv8jG82Zs0Sk5kE1yvZ3dujE6+MGVIDtjFSJ0xSU94lCSpgWBcMylByB6C8ORsfErllaUqA0qxZmAAJB5+EG4rZCpoJQiWFEuHIU5c3KSQKj9orV7VnIdMyWogGqkjM7aFQfUWh4fbWdWGCMx3XOmAufiWWZ9HevLpBMrZ5UokTa8StRqb7p9IwWP2ytaiCqzakaWbWsH4LGKmlpbkgCjVJbTjZqRcx/anbXf8JX/AOqX/wC5MHoF0hRUfz8yXud3MDAUNDZ6iFFaGwCcMtBSrKsboLlJodQ/z5xBj5gKyRYj1b6vrGmO05XdlFa3KQfF1Fhxigx2LQGy5kHUO6SaVHDo7dIXMaVK0sPn9Wh2GezwR8bKZmegtEUvo3zi97iEpQ1Gh60ZQG60+cRZzpr91iTLuktCoJJzP+zefhHVlxzP1/aGIowtBE+XlSHawNtDV/vjDgdwqmL3t83jRSJ0kKaXKzKWoJJc3YcSE8fS0Z+SsCpgrAS3mpy6FxVqitOJtE5XpUaPFTFIoJaSNSClq6Ml3PIc4dgEFKZU4IZAOVSELZSmJzEAgh3oKuW6Q3E4OaoOiUtlVc6c6VHiOcN76buycpKgHYJytR94rIe9S0Rapf4JaJ6VjvVCWS5SFy5bAurfZOYlm14+OK7WYVCZ7yGyf3KVUE3USSfMxsdh7DUZJyGVLKWS2RSnNCFFbgl3NnjKdrsBNln8ZSVEEp3UqGVwGO8S9qdYrDr2WTPT6JzhhoR9NIglT8x4chrEyBycH2+xF3gMNhZrIXK7tTBpiVKqeJDsPKNN6Z62r9mY5cmciaGoajikhiHrx9I1a5QmpC0kqH5XfSmluEA4rsIpIJlTUKGudSQQw9fKD9ibLWmUJapiCC5GQnMBm3rgXJuDp0jHPVaePePVAbST3iEFIuFJIAdi5rSBJYmLlgpSRLTlAJKXU5UkqCXtRn84vsPgcqZiSrNvhVqgE8dWiKbj5SQEglAR8NiQwZ3KbxHKRV7CycPNdRy8BUpFX0DvxiKXs4zFKzrElQ/8wEG1b2ixXPlLQQorzKPx5g5A0okN7xGmXKyH8KXlYZc2dZLsa5ieBvyhTPHYAyNjyiX7xJLkByliz8FOxFbQbI2aClynMU6OwIdt1mf7MRHbTLyZQlLD4WFSTusALvx0hiNsKCbZX3SqhDuKJNwQ9mOphTPdGotsQlEiSQXCQA6UXbUqcjM7fZjIbR7PBaRNQwBDp5tUfMR3aE6ZMDKWUpJJZJUSWLZlGmZ/RrCLXZsgql5UoUEy6jmnNVga0e3CKyyl9Kx6Y6UrKpDgpUhTg8swN+TeUerdmsdIKSZiUqS35khT9HHGkYjH4R12YMz+rxZ7KOWSr9Ljwr/iJl7Xe402PnYVTqThwl6EoaWRzZ29I8+2lgDJmOSe7LhNkkvYK4cGc8o0K9tS1Iyvq1yGIrazdIr8VjgtDKJLqDFIBch7k2sz+sa27ZMtN2RLnTE1IvmarsHIc2PM25xr9n4SXIkqypSJmVNQl8oUKZlcqFzwjPTNnFEz4yRUVCfzDMzgnMDRmuBGzmys8qWhKN0pcnVRygnMaUuG5aQ5fidLGXj8OwdcolhUqQCX8oUYWRtCQgZVS8xSVAndL7x1IjsAVJ7R/qBW44qA8jBypJUgLSAHYgAkEP8A3MIqcFhQA5UEgvVnI4ACjDXRoscDjAEZQUqSC+VqElmavCl4myAXg8AVJJcZs2XLVjSwPOzAREvZoygnNmXUA2A0fnenSLDOFCklTpDgOaUcU0c+8cxuHSpQU6gDRTtRTEgcqOG5UEOdej1tRrRlVX4vRoIwmy5sxLoS6RR3SA9P1EO0W6lgKCQkM9N1NzcuQSesGnEKACUKRlDJDISGyvqpJfzHjFXIuLOJ2FOoMhrxKR7mJMbgVpXLlqTvkUAKS7ndDgtY6mLlOLnt/qKvoABvGlUgOeXOBMGlRmGYSAsE1WnMHIckkwuY4h5ex57FOTWtUga6k26RaYLYc53zITlDneBpwDUrEGJxk4lSszqTlYZU5MtHzEJKhQ8KUhS5s45krXuhiAKBIch2UEgmjsGLawrdnxjR4xc2XLV3c4KZqKGQhOYm+9mLU+EcaCG4jYs3EFKkTO7q6RMe7im6lzYVdvWJ5GBTMIlKxBTnIBaWCxY6k0GnlEm0cHNwykiVNVuD4JzZTYuCmwNWBdnLHgXdATae1MZhHyjLQZhlSoEvQgFTHWoGkDbTlypkxalKmTCT+dd6FyEpACegDikM2hIm4hAXN70oSUoNEBKSpYJ+EuX0J5cIfOwiES1KlpdTE5iSsgs7Z1UBpxHlB72E2CkIQklGESriVJXM8gvd8hE0za08JbuVJTdglAZrHKK3HCM3sI4nFy1KTMOVNADNIzMxYhLlmLOYnn4GfMQlK8qCC5IIWpiTR0qZv2jPKftpjVMQlU6YZaVKKTU5kFNWCRxbUNcQZsfEJGKlgTu9SXuAl90tYsK9OkVeF2GEoTLmqTMCCVMxBOY61qxrSOqxcpCxLw0qWmYllKWAAEpBdTFnKiKDmeUKcfg01GNnoQTLKWLLUpdAMugJNXdgBzirO3EhAogAioYkuRr6kxV7R24jFqVRSZYIDHkGd734tAowKcmVJIF3NS/0ic7u6UKnY5JqFNWwpzApEC8aUlg7HgOFfOBZiggEUfxtzrWz8ogOcl33SOfyMZ8e00TicYkOStizq42ve8QnasvKSVkjdblzY2d9IhlylAkkaO5Dv4akcIHxmHd+VbX8LNWK49hZI20hwkywQHIUSXSdBZqn2jT9kMWiYtagkBpQrV6qcgp628Y8ymJmJUr8yPiLmlWp6NfSPQ+wLS5Gdaf9bNMDl8stFE9XWo+UbY46ux7WWOwyJiFlAFFEE8SPa8Vc7DoVJmy1tlUkgdQxckWqLQTIxqQmfvUKkpajZignhyr0jPYyUoomd46RZwbOAyhpX62MTfbT4zWIwYO4gqALM5LadTYn0gkYVaEv+S6VcTc1ETJQGYqtrW/H74RMiQ5zlQowSmtxryb1g3bdMQ6cApRzrdgN0ijni2pLwJtPbeJSRLBVlRYgb1Q1SK0FP8xaqx2YMbuzEsnrezdIQmAkBwSwdrippTWLx6oUKe0agAMrNRgAGjsbyXsCSoAnIXrVIJ8yIUaBgpyEGqEsm35mJa7cL+MEYRaxbVgCzFxanB+cF7M2Z+GnMXIcNYBi3ja8XWF2IKLYPVibACpN39NREbm9DRkidMAAzkFO8/S5dvCkTLw4myylSiVUIAfMwq7sz38zxgbES8gBKMzEOz2Kw5DO7DSLbZuzQQ5H4YqLpzC4ANYZu4PAAS1lSSlZonMoOdCrKKEcP2it20DhUy5nepK5holIdeVwCoqYADTWL6YxJUSEjQEmo0A5RdbL7Ny1KzY1KZsxTLSk5ilCRZwbneNGYaRnjlyqr0xWx5gmKoxSoAuQol/91X5DhEuIQM7gmpqS5BbQAtzj0LELkoStUpKE5CQQhADa5TlD1PX0ii2ng5a1JWFoUHcDMnMLu1XKX0NmLFqRd6hQLgtiiaM80rSlSgA5oUumpLm9m+kXA7OSJasyFKqKhxlowsAC1qfvGeM3KoHMlRTRwWcEnKkUOnJhBa9rKKSmUMqtSplNrQVrS5HhBzxkGqP2yiXLSEpSM9ylISHTyc/fhFRgsQtSt8hg+jk0oDmcA6UdohwsoJWtSjvmpU7l2oC5ct8ok/m890i5JBFVM71+UZZeW76ORa4bHgFQ+ILqRWjM1TdqRJiEyDLUAlBUoiuWt7Ka5HGsVUqQtyUs5sTYAtT5PEiMIoE0rq7BiOHP6iI55a1TiNKRLBQkBIJcJQKLPQNW8JWFN0uSosc1G/ahMTd0bKsBoetGHDxgfG4wJb43JZ7sG6tE/OwjlkpUFTSkjQV8yQw8NKdIGOFSpKhm+I1OquAOsFSUJIV3osN0ni408xA5XcB2FQ7s3h1heoP8BqwRICUgdGoB0DNZocrCMAXBFidA1q0rFrgdmGYQczOWd+FQw87wtuYApQAlO7V2vSooBb3eLmFs2lTrlJOjENY0pT9vCIJ6BRqG/OtLQPNmqBYl6tlIL+L26VgiSprk0oqxcG1g32YAHxBBJGb4TqzE+OlPSGqwxAo4DtQklVK1d2c2gzuUgEs4elOJrSnKBdo4kEOA/Bhdrto7covEKnE4NZO8ngMoepJag0JfzMei9osUMLhZclA3ghgwslNB04xmtj7TkSR3xmJWpIJQimYFrNStGtrAOM22rEzTNLsRQEndA0Mab6V6G9lZK1pnCYaIVLW995SVo3uLOTbhEW3sQEfhhRchlGhtYHhRq+1YuezmKB2fiJygAkTCkEgBwkCrs5YkhjxjEYmYpaipRIKzQtR/AGFlE76dSurE2Fjw8WhycRlBY+dGPna2ukQzEUNQVDjrzrpAc1QGpH9Nzy6CM+O0CZ2IBvfnr9YUzFkVZiqrnh4QChSr7wSPAHXTVm46QYFialm5ir2NK6xVx0S0RtwgAMmgA1sBTQwooTJH6T5n6x2L5f8AVPQ0yFJRmSyUvWgLvYO1Tq7QTPwqMqVrUVTFAbjE8t5mfj8ozczaiyUpDlBYlLpTerEhRYGEjY82dOzJmIQNSFKOR3oMo9OUKY39U0oQFJJMyWlqsMtq3re1/lFlsnBy54AQVzJjPRghPB11paINg/w9QsJz51pD7y1KAvVpY+IDgokdbR6HgcAiSnJLSEpGgb1ip4p9G2bn9kpktAVLWFLbeFuuQmhPX9oye0cYtb76nCSwzKAJsXY6MfLSPVpnwlnsbXtpzjw/acuaqdMKQpKStRdSiDU0FnelojyY69DY6QtRuqju5URmDgOzM9Sa/pHFoLnSAgfiBSibZalQdnI0ape0Q7Kwy1hLlNVNnU7qVcsGNLBxwMWmO2dNDmWpE2m8grQMvO4UGrp7xlxqlYuUKAKyXZJcUNH8n1djBOEks7HoC4NCC7Mz2jqJaU0zbzCm8QQmzZuPrEePVMSpljICAwcFTnUtQH6QtfgOXh3mAsEi5erk1eDZkkGmZklxlpV6V+9IrcEhSt8At+Um2W1uN4vsSJKZaSCCshLrFSFN7Zh6w5jsegacbLQkhnNrEsBwc0JYVrDMTtBKkht0BnZr8Dx0iuxKmckO71q2mh68KQ7+ZSEjMHsGvUjpoH6NyELd9A3E43KHSQz0UPUcrc44cIs1RUXuKU6aW8OcPny004UpoH+z6xa4TbEpJyBWQGx+J75gLMbHyiscd0lZhsIGVwA0ILE6v58YnlyJYFPGlaMxOt3izn4DeFUqSa2S515QPtLCYcJdS1AiwQXetKHTxiv5UA17a7obqQSa1qGDsAOD16wLie0ai7K1dVK5mDG3hSK/F/myqzG9QczE0oxDj24QJJmlmUA9GF6Fgxc2d+DQbs6JJNx3eLacTUuCPpoB9eMQz5aQKVq4J10r9+UTqw+b4WLU8uMRiUEZnSA4rU/OFvY2ZKoMrOTcubgMGB5gQjg8tUJJVXRwDTyFOMMCmIUpSq2b4DpQX4CjxLIklO8CS4eh4HVzZqefCAOzMKkEKzJJYGmhuRRq3odfUPBSEqmZVLMpsz5jugf06Hzi5yJIqR8xbxpHJuHTdIS7H7q/SL5KQ7WxSlIEmSSJADEJu49OZ5xXOlCWSllFqGj82sDQwepglNQzsRYEKFuVjAJIAy1KrOWJIFamnodIm1NBID5iQPRtTU2H+ecMCAVPMS4Hwl3Yc2FuReCJ0228GeleA6EPEhwxy5mKSGuxDbwLci/CCJ0gxuGllABUaal2JVxvwpwDQPhcLkcUKXdmpQmo94nMllZnegDJTmFAwcu2j1h0gppcENQuCxs4BbhDGnFbMJL1/wCpoUE5VCxBH3xD+cdgCLZKjkvx9o1/8OA6SDUZzfoPqfOFCjow9nXrSRUw1VkwoUVQpu0GJUlaAlSkghTsSH8o817VzlEqUSSaVJJNkawoUZeX0cVO3VkT5DEj8JRpSuW/WAsDOUcWp1E0Qak37ldetI5CicvZz09PxCAJCCAAWWX5hmPXnFJjS8uW9XTrV94x2FB8h4o9tLIn4gAkAEsBQCqrDSwjskPh0k3Nzx3FX8h5QoUYT3RfQXCXV/d/+YfPU6yNAzDQbqrQoUTE1xSfw19VeyoHxKBlFB8Z9jChQfQJmF0If9KfYxDNF/D3MKFHT8NU4tRCi1On9zRZTUDgKZm5fF9B5QoUZX2Poc0Jbgn3MPVVLGtBChQiAKFB4RPI/wBP/f7pBPmawoUAdnJAkvruepr5sPKHSz8X3qmFCigFxev+35QEouA9f+2FCiSdmoDWFvlE0oMsAUGQU0uNIUKHCcxFFBqbxtT8wHtEU01PT5QoUMKXFrIWWJ09hChQot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data:image/jpeg;base64,/9j/4AAQSkZJRgABAQAAAQABAAD/2wCEAAkGBhQSEBQUEhQVFRQWFhcYGBgYGRYYGBUYFxUXGBoaGBgYHCYfGBwjHRgZHy8gJCcpLCwsFx4xNTAqNSYrLCkBCQoKDgwOGg8PGiwkHB8pKSwpKSwsLCkpKSwpKSwsKSkpLCwpLCkpKSkpKSwpKSkpKSwsLCwsKSksLCksLCwpKf/AABEIAMIBAwMBIgACEQEDEQH/xAAbAAABBQEBAAAAAAAAAAAAAAAEAAIDBQYBB//EAEIQAAECBAMFBgQEBQIEBwAAAAECEQADITEEEkEFIlFhcQYTgZGhsTLB0fAjQlLhBxRicvEzghVDkvIWU1STorLS/8QAGAEAAwEBAAAAAAAAAAAAAAAAAAECAwT/xAAgEQEBAAICAwEBAQEAAAAAAAAAAQIREiEDMUFRE3Fh/9oADAMBAAIRAxEAPwD2oGE0RhUOC4CSAQiIZnjhmQaM9oTQzNCBgB4EdAhoVDgYQdaFHHjjwA+OQ3NCKoAdChgVDngDsKE8J4A68chPCgDrQo48ceAHPCUYZnhFUGgWaFmhhhrw9BK8dMRBUOWaQAs8cUqKbaXaeTJd5iSRoCCfSKtP8RMK7FbH+1TRXEttWVR0KgXCYpMxIWhQUlViC4MSTJwSHUQBxJYeZhaCZRhoMVuF7QYeaQJc6WomwCg/leI9s9ppGES85YSTZIqtXRIq3M0h6C5hR5zO/jLKCiE4dZToStIJ5tlLecKEG9VNhd9AX80I4JsXoh3fR1JgNEyJu+haMUDDiYGTiI6Z0LQSBcSBcAqn1hn81WHoLHvIWeAUz4kE+FoCnjilRF30NM2DRpwqHpmAhxAGIxISgkgkAWFz0jNdl+1aSubh1mstlIJHxyySLcmH/Vyha7DaBUOeAk4sEODFTtztSjDJc7xeiRfrD40ttHmjmaMvhe3uHWkHMQdQRUH5xNjO1CZaM6qcBTMfDjD4UbjRZo4Vx5TtH+IOIVM3CEJFks7/ANx1PlAMzttiiT+J6CnhD4J5R7AZoeGjFJfK4caOHHUR4ji9tT5nxzVFi4rbo0D4baC0KzpUUrBcKBL/ALw+A5vdpk8JBJIAFSTQAcybQyXiUqGZJCgdQQR5iPI9s9tJ2LQmWvKkJuEuM54q+lopTjVgEBRCTVgSA/TjC4jk9p2t2hlYdJMxQdnCA2dXQfM0jzXtB2ynYklJOSW/wJNx/Ufze3KKH+YMyqiSrUkuSPGGZxFakLltCo1hpNI5OmDytHEzWg5FoZhNsT5AIkzpiAakAkAnpZ+cQYnaU2Z/qzFr131KLHixN4gnT6eftAwU96xFy/D0l/mzdJIIq+oI1EQ4rHKmKUqYpS1EuoklR8TEIAcHpSHz5DhZZiGoeZaJ9mQQk3NekKB1TRwT4u/oIUBvdE45Op9onTiBoY8IGKURVSvMxqez3bEykZJrkD4VXPQ8eUdPFnyeofzEO/nYxSu2soJBzX6vFdie36fypUetBC4nyj0UYx4E2ht0SkFStBHmk/trNPwhoBxO2Js0b6iRw0h8S5tVM7fKUT+UCzVJibD9vQh8xz8AEkHoTaMJnjo4w9Qt16hge2cqYBvhKmqk0bxgodqpI/5ifMR5FDlS2hcYOVevTe1ksJKgtJAD3EZ3EfxFWolMpAHMn20jBhbRU7V2woKMtDg6mr6MzWv1pCusZs5bWt2j/E6fKWUGa6hoQMo5KKQS3SIZO3u+KMVLH4iT3c00AbLdrAGMBMwi1qDJIa9C5q9Sak8o2OxcMZeDJU4K1i/BIPMPWkcvkz238eLS/wDHlhOeUSkKO9xBu1zT2YiKubiFKJKlFSjcmsZ7B7Wy4gpI3FMlQDHKXozC9feLybRUb+HPc1fbPy46u4llY1SHyFiaG1dW9ILn45a6rUSfvTSAJaXLwlT/AMoqaknSkXlkzkTKD1ERPWGqVQHlEMqZvHoW92jLnV8UyJ1TQ2iNZrDZ6quOAhhWXB5NC5U9Js1HFC0IKCgSA9n5PQesMl8ObekCTHSSQd3XlC5UhhJNA7lTN7NHe7YsbuD5hoaRQkgsxbiDfxIcRJOxZWcy6lkgMwZmZ/CEoIoO7OQK+F6RNdZSlLqKXrozF6dIZh8QUkpBYKG9R/Dk/KJMPOSlJIO+M8sBqqSXLk6UP20ACzDuh21p6eENKCxP3rHGPDUe7w5TEVLPTyH7QBCtLJLcocqfmqqpYgmo6dYYfhL1Z44xABuSR1AMLYSLQh7eZMKGpksLiFC5AKlUSoVDiQbwkyecdUyYaRzENWHIVEyZIZifT94iUAnV/CsVzg41KgQ+ApmIU1KCGiep2c9P2ibmrisZaXPKHGApONLgX6wTKn5uRhctjillCsTlNIiSLCJlmGSGbLitxmx0zTfK7ZmAqxvWxOsWwMcKQYLq+zm56B4XZ+RgFKLdPpGj25hxJlSkUOVArSqlOpRtxJiplprFx2gmZsJIeu6Q/HLRvaOXzySdOjw226rA4ice80SHfUPxtxpGrkTMyQo8Kvcm1eMZPGSjmcXd+J8rRoNirzSsqjUeoI8onxZaqvLj0PDnds+tvu0PmpGVBsQWKRwe78CGiJzlJHHm4bpESVkgMbPT/Ma72xnSVRZIB4fZiNTM1jp9PeJ56GSCT8T+EBTjY/f3SJM9DN6edRDXqnpDSGIOhh5RvPwtDB60MQ550iKampFGc+0dANgHLH94YtVn0I9IQNlTi+Q2A9/v0iX9PM+3GBp6WOYUY+kSrNARrAEUwMXjiU3OpL9NI7OXvAaseDG0SypZPSp9IKNbQzF8bamHCqeWntD/AOUJFGPiOEMElSaEeETs+NhuWOlIBfWJRKyNqowMpLKOpOj0H7woTn39tHYasB6kvCg2CSnjE0uV4e8RpVV6D5xIgf5je1nDcSpnArARJekTTZgVU0+kDqFH0esJaVCP6XhJRWt+cJGJOWgb9+ERBZeF2NpgQftvaJn4s/z+sDSVNBeElOXOl/CAQRImvQ3ETlVG5wEf6TEuHmBXk8XKmwWFPT1jikjQwmYQxZa94NknQwBe/wAosdskpwMocSou7NmPLkPWK53SCTSvny9IvzI73Z43XKSpIFfNo5vN3Nujw9VgFYMmzknq3r9+8XfZ7ZxUvIByzENx/aLfZmwxk71agE6rPw3oEA3PP1jZbHwyEI7zKyUimYMVC+tUp8rvGEtdGWmWn9nZklBStaE5iDqSRUCgHO0CSsJJF1OS5OjB7sHjT7VxYUSSWWbCrM2han30iglrASpajcigFVHS9/25QsvLlRj4sTFyZRATl3tGUQfEqpES9kSj+dQAFbE/L2hmLxCE5nUMwNQMrPw9CLQPiEhBACivNXIFEBAGiVAhzarawpnl+q/nj+JpmFkDddy9Kn/5HTjpDZiEkhhmUSBR1IFHN1A8dYBnncDrW5sQeB1a9GcWgKZtQpSylKKWdKVJlklQNQGDailm6Q5ll+jjjPi/GFlAuSr/AGkM/B35OweIllEtlTAmqhkSlNkndGfM5LlzpQPFJhVrzOkhANVPwNahsormdnaB14qXMm5iCVhK3I3grd+GrVJPCjc4N2/RrGfGm/4gEpeYUo0CAgEpFTZILCnBqQJitryrnuSktlU6XJfQJuPrpGdlYnDugpUUlOhzsmhcgkN5wScdMKT3ZXkPwuQEniAK5bEOWhasG5ROO2gqSQ+QBVQpKAoNo9GFXFTpFVjdqDMWXqQx0IuDxBH3xMViz/zJYSGcs5Y2fXx9RFRjtirZBljMlQFAatoxNwNHqLRpjr6jLfxKjGVFctQ7UNeLfF14cIuNn4tROSZlVcpUDoL86axmpA3QbKSUgA1ehDHyPnDp+MyTUFyHILjQ2Py+zF6Z76aRaufLn0BgReJNtNdPPWEqlSpybPp0HzgeZNGgHr8xeLYWpO+OjN1A+UKI+6UdPX94UBD0pJ4dKxOWA+3iEzGEQ53dtB6OI0TEapenG0dQWd6BvUW6xFLmB97/ADEk5nNegeGtEnmYcqg4hvGEgjVo5M5a+kMksuXV02gsK3COUCoNDBYACBZyB10vE7OBUzrcfeJpMw0INuPCIRKIIsfvlE8pOj6vp98oewPlrcZtIgmqzawgukRzj5wJo8zmbUNY82HnF52R2il1SlmixTk1/PhGezOG1+dKjhT2h+Cn5JiTwIJPIGweJvc0qXV29Al4GWlYUsFRSNxDEplgFgea1G2vBotCvOCVJygWBLuxFTpc21Z+DB4XECfLEwFgXdr5nr5AEf7jFhMWyAOifFv3jm06d7ZvauHWytXSSOSlFkjwFPulRtCUChCQoDMrdYsQEbr04v7RY9o8QuWrdb4kgk6Fq3u5Jgbba0pnIlpGUBJUTqVM5J4n76YWdtpfjG9yFzlJRlUnMwAFEJTVSquXKqZjxixmF1rIshLdTc1FdA9XitlYsomLnEs6sgA1DufB6RD/ADajLUhLuVVrx4atX0ijFK2ooTHKmyg/AHzEJcMC+haBDiwoq3q3cn8yhU9QNNbQ+ahMpBUTmmB9NTa1qjygYIKZZVZRZibuSGAaztDSkXOcd2KpBDqs/FmFRe/O7RxMkS0IBSC7qCeajd2pp5Qfs9DukbyiEuWvmDvS4or5Xq3bEpInqS5YAENoFpQGChzB51gH0OTdUzuwMpYpchJBZlP1GnWI5aEPuEOwrXK/C9OhGvnzEqlggKzhxa4swfXz4xXuUKISGTQ10owIHAvzvDkG1hLzAOX1tyvQk24DTpDsOChSaujMCnkFkOngxYsRrA0vFEpGYFKgxproFJ4EH0eGYTFZVcUlNR+g1sDpQUh6LaXaeGEv8XKWqFC7bwIblenhGfxIzPX8zhuFvoY9FwGSbJmBacwyl8rV40PnFJhOxikoXNDKCTrcpKQp8uvnF+PLbPOaVmBmPLdWlL1IFniz2Ts8z5iUoSpSiWAALcyQLCBBs3NlSHbQMd7r9I1vZeWqSFFihVGYsp30awAenExp8c9m6tJP8K5qkgqWhJOlaQobO7UAKIKZii981/MQoeorTCrmDS8KajdHME/SI5geibvE2LWAkJB0+TCNGUCzjSnjDUK3eYtTR4emWA46X6xGqhNx7Q1J5Sgb36Q4pH3+0QII+tuEOCg9/l/mAHqok+xHz0gtST3aFVt4cYGmpoRxpB+IR+AlhRnfThTnUWiRAGJVvMOUFyJBXQAkuWYEknoLxBNDqludGPJuPpF92XmFExUzOiW0pbKVUO6RQOHLaA1gt1DgOVsycQB3UwkFirKqtKXt4wfK7NKVRcyXKLsUrcqpqwSQ3jFodrKBBmLK6OVJTkQk6JeYo16PrEM/bqJkwpVMlol5QxlnMtSjTK+UkGlWqdDGP9L+L4wDj9i90kKlr71LF1JQpIB0qbi9oqErqNOMabF7R71K0plzS4oZpATSoZy5NLARkyK/f0jXG79s8ppqeyPaEypiJa/9MqN9CX+cb2ZPLBThlKJHEBqda+8eOJpHouwNpKmYICxQQktXdys5GsR5J9X478LtMHdSKkFJ8tfvnFJthWZJmJqt6/0gpNuVBF9tNQCco/PlS3nwsIo5wYrlgAOk06AD5RzWbdMumRnLSQgg2AAB/SFF6eF4CkqOckML5QLnU3raoeCMVg1ICUFiQoh/0jX/AOzxR4bEHMpRvdL3HD75Q5Nw7VzjcahUwykJspNBY0FGApqIHxSwSQskEZSTTUsGAsHc6Wiuws4pVnUXUX8+Xp5wbhzLUAmpNVHWotoxP0itaTyaPZW1siitN+8TZmID0B4Bqn+qhimWWKcymClEnqCTBMlQQH5MLP6Qu6KkFS0sEhm6vr56e8LXRS9qtOGWAFTEhyoWOVSXLWHSB0LKljMoOApDW3dDwd69QIJ78pWpKwxPAkgvW3g7WgLESm/M+oLN/gxUVSmTyQkLopNOrgO/k8cC1LXRt23McrcvIQ1U1wlhmqxHOzeXtDpeFvlzBB4XfhD9JbLs3j8qmFFsC1C54EUcHwgrbG1CQ0vczByKgVYMC/pyPCM/svDnDBE4g7xbmWYuXtTTWLBaFzV7qE/CaEhKQTSnEvUM/lBhO9pzqw7PbTXOMuUghJDhTUql3dgWDNpXxjRjs7LQtKpk0lWqUBg+X8qjUamw1pGO2RsrG4VU2ZLSlal1A+J/1Co1YV5Qb/4hxRczMEsKZzkUlyz/AJTUxtGTYdzhxTuhTikE+cKMantVxTNB4LkzSodSmhhQ9mzoUxGp+xCmqhSUKUoAXPlBE2UgPmLKBZmvQ8ebRTOQBOWE/dI4mYDeOLANa60FPL3hSEPcv1hklSkWh6UW4+ZholgakGHvRr/MwjdUgmn2YMUWlJGiRbpeB0zMoqA44+0PkTdxidS/iRCgSIwxUxYqatP0uB6fONB2dcgplkJUzObsNKVr8oo9mTBVJaqSl+V684stklPerJUUjikkNRxa1oWSo0E7YylvLC3KhV0OCLtc3b1MAHZ5E5piFiYkKQAjuhLAYEMVXej1BA84O2FtSWlUxaSJwyhISZgVkU7ghyQLEaekAycPMWAqUuWpJVnBBWVJVvBQykAk0qwanOMr7WtZOz0KGbvFZZgVklkJBSXIKSxLkFJragjCY2QUKP8AcoGuoVy6iNpIwJTmVnTmWCFOgkS+LDNuO1eLxkNsBpyxTkwCQzA/CPh6RWEu+05+gkkuQ140+xcaZaikFkrYKJ0BYP6mM3h5iUudbdBExxThwYrLtlLpvMcoDMo1SSpCWuz6NpuluUY/aOJKZiVJUapIZjYgC/FiIuey+1O8lzJShvSxnS+qdQ3VvOANrSAydCwfiXIUD4B/sxzWca68byjstaZyS+pUD5X84o8fslKFHwY8gKU1g3HoMlKVCoZ2GoDRblCVy0qIv+w9oNDbMI2WGdIDn2Iq0G4bABAKlMAHMWkjDIzeVPAwHt51LTLSKZnPQVbz9oNgHhpTutQs4HUEn2guQAolBLZm9C7eIfziCfPAS3F/3hqEGtxcPbT1jSTrtlcu1FtJ0roahRDcHf0v6wDMmkMS6hqGP20aGfglYhalIDGWCVLoxo4BbUxm5uFJyEuFVBH9rN6GJjblv0k2dLC5irA1auoNOt41fYXCoUtJWFMFAKTR3Yuz34+BjMYLZwWtCQAMzMDxv8jG82Zs0Sk5kE1yvZ3dujE6+MGVIDtjFSJ0xSU94lCSpgWBcMylByB6C8ORsfErllaUqA0qxZmAAJB5+EG4rZCpoJQiWFEuHIU5c3KSQKj9orV7VnIdMyWogGqkjM7aFQfUWh4fbWdWGCMx3XOmAufiWWZ9HevLpBMrZ5UokTa8StRqb7p9IwWP2ytaiCqzakaWbWsH4LGKmlpbkgCjVJbTjZqRcx/anbXf8JX/AOqX/wC5MHoF0hRUfz8yXud3MDAUNDZ6iFFaGwCcMtBSrKsboLlJodQ/z5xBj5gKyRYj1b6vrGmO05XdlFa3KQfF1Fhxigx2LQGy5kHUO6SaVHDo7dIXMaVK0sPn9Wh2GezwR8bKZmegtEUvo3zi97iEpQ1Gh60ZQG60+cRZzpr91iTLuktCoJJzP+zefhHVlxzP1/aGIowtBE+XlSHawNtDV/vjDgdwqmL3t83jRSJ0kKaXKzKWoJJc3YcSE8fS0Z+SsCpgrAS3mpy6FxVqitOJtE5XpUaPFTFIoJaSNSClq6Ml3PIc4dgEFKZU4IZAOVSELZSmJzEAgh3oKuW6Q3E4OaoOiUtlVc6c6VHiOcN76buycpKgHYJytR94rIe9S0Rapf4JaJ6VjvVCWS5SFy5bAurfZOYlm14+OK7WYVCZ7yGyf3KVUE3USSfMxsdh7DUZJyGVLKWS2RSnNCFFbgl3NnjKdrsBNln8ZSVEEp3UqGVwGO8S9qdYrDr2WTPT6JzhhoR9NIglT8x4chrEyBycH2+xF3gMNhZrIXK7tTBpiVKqeJDsPKNN6Z62r9mY5cmciaGoajikhiHrx9I1a5QmpC0kqH5XfSmluEA4rsIpIJlTUKGudSQQw9fKD9ibLWmUJapiCC5GQnMBm3rgXJuDp0jHPVaePePVAbST3iEFIuFJIAdi5rSBJYmLlgpSRLTlAJKXU5UkqCXtRn84vsPgcqZiSrNvhVqgE8dWiKbj5SQEglAR8NiQwZ3KbxHKRV7CycPNdRy8BUpFX0DvxiKXs4zFKzrElQ/8wEG1b2ixXPlLQQorzKPx5g5A0okN7xGmXKyH8KXlYZc2dZLsa5ieBvyhTPHYAyNjyiX7xJLkByliz8FOxFbQbI2aClynMU6OwIdt1mf7MRHbTLyZQlLD4WFSTusALvx0hiNsKCbZX3SqhDuKJNwQ9mOphTPdGotsQlEiSQXCQA6UXbUqcjM7fZjIbR7PBaRNQwBDp5tUfMR3aE6ZMDKWUpJJZJUSWLZlGmZ/RrCLXZsgql5UoUEy6jmnNVga0e3CKyyl9Kx6Y6UrKpDgpUhTg8swN+TeUerdmsdIKSZiUqS35khT9HHGkYjH4R12YMz+rxZ7KOWSr9Ljwr/iJl7Xe402PnYVTqThwl6EoaWRzZ29I8+2lgDJmOSe7LhNkkvYK4cGc8o0K9tS1Iyvq1yGIrazdIr8VjgtDKJLqDFIBch7k2sz+sa27ZMtN2RLnTE1IvmarsHIc2PM25xr9n4SXIkqypSJmVNQl8oUKZlcqFzwjPTNnFEz4yRUVCfzDMzgnMDRmuBGzmys8qWhKN0pcnVRygnMaUuG5aQ5fidLGXj8OwdcolhUqQCX8oUYWRtCQgZVS8xSVAndL7x1IjsAVJ7R/qBW44qA8jBypJUgLSAHYgAkEP8A3MIqcFhQA5UEgvVnI4ACjDXRoscDjAEZQUqSC+VqElmavCl4myAXg8AVJJcZs2XLVjSwPOzAREvZoygnNmXUA2A0fnenSLDOFCklTpDgOaUcU0c+8cxuHSpQU6gDRTtRTEgcqOG5UEOdej1tRrRlVX4vRoIwmy5sxLoS6RR3SA9P1EO0W6lgKCQkM9N1NzcuQSesGnEKACUKRlDJDISGyvqpJfzHjFXIuLOJ2FOoMhrxKR7mJMbgVpXLlqTvkUAKS7ndDgtY6mLlOLnt/qKvoABvGlUgOeXOBMGlRmGYSAsE1WnMHIckkwuY4h5ex57FOTWtUga6k26RaYLYc53zITlDneBpwDUrEGJxk4lSszqTlYZU5MtHzEJKhQ8KUhS5s45krXuhiAKBIch2UEgmjsGLawrdnxjR4xc2XLV3c4KZqKGQhOYm+9mLU+EcaCG4jYs3EFKkTO7q6RMe7im6lzYVdvWJ5GBTMIlKxBTnIBaWCxY6k0GnlEm0cHNwykiVNVuD4JzZTYuCmwNWBdnLHgXdATae1MZhHyjLQZhlSoEvQgFTHWoGkDbTlypkxalKmTCT+dd6FyEpACegDikM2hIm4hAXN70oSUoNEBKSpYJ+EuX0J5cIfOwiES1KlpdTE5iSsgs7Z1UBpxHlB72E2CkIQklGESriVJXM8gvd8hE0za08JbuVJTdglAZrHKK3HCM3sI4nFy1KTMOVNADNIzMxYhLlmLOYnn4GfMQlK8qCC5IIWpiTR0qZv2jPKftpjVMQlU6YZaVKKTU5kFNWCRxbUNcQZsfEJGKlgTu9SXuAl90tYsK9OkVeF2GEoTLmqTMCCVMxBOY61qxrSOqxcpCxLw0qWmYllKWAAEpBdTFnKiKDmeUKcfg01GNnoQTLKWLLUpdAMugJNXdgBzirO3EhAogAioYkuRr6kxV7R24jFqVRSZYIDHkGd734tAowKcmVJIF3NS/0ic7u6UKnY5JqFNWwpzApEC8aUlg7HgOFfOBZiggEUfxtzrWz8ogOcl33SOfyMZ8e00TicYkOStizq42ve8QnasvKSVkjdblzY2d9IhlylAkkaO5Dv4akcIHxmHd+VbX8LNWK49hZI20hwkywQHIUSXSdBZqn2jT9kMWiYtagkBpQrV6qcgp628Y8ymJmJUr8yPiLmlWp6NfSPQ+wLS5Gdaf9bNMDl8stFE9XWo+UbY46ux7WWOwyJiFlAFFEE8SPa8Vc7DoVJmy1tlUkgdQxckWqLQTIxqQmfvUKkpajZignhyr0jPYyUoomd46RZwbOAyhpX62MTfbT4zWIwYO4gqALM5LadTYn0gkYVaEv+S6VcTc1ETJQGYqtrW/H74RMiQ5zlQowSmtxryb1g3bdMQ6cApRzrdgN0ijni2pLwJtPbeJSRLBVlRYgb1Q1SK0FP8xaqx2YMbuzEsnrezdIQmAkBwSwdrippTWLx6oUKe0agAMrNRgAGjsbyXsCSoAnIXrVIJ8yIUaBgpyEGqEsm35mJa7cL+MEYRaxbVgCzFxanB+cF7M2Z+GnMXIcNYBi3ja8XWF2IKLYPVibACpN39NREbm9DRkidMAAzkFO8/S5dvCkTLw4myylSiVUIAfMwq7sz38zxgbES8gBKMzEOz2Kw5DO7DSLbZuzQQ5H4YqLpzC4ANYZu4PAAS1lSSlZonMoOdCrKKEcP2it20DhUy5nepK5holIdeVwCoqYADTWL6YxJUSEjQEmo0A5RdbL7Ny1KzY1KZsxTLSk5ilCRZwbneNGYaRnjlyqr0xWx5gmKoxSoAuQol/91X5DhEuIQM7gmpqS5BbQAtzj0LELkoStUpKE5CQQhADa5TlD1PX0ii2ng5a1JWFoUHcDMnMLu1XKX0NmLFqRd6hQLgtiiaM80rSlSgA5oUumpLm9m+kXA7OSJasyFKqKhxlowsAC1qfvGeM3KoHMlRTRwWcEnKkUOnJhBa9rKKSmUMqtSplNrQVrS5HhBzxkGqP2yiXLSEpSM9ylISHTyc/fhFRgsQtSt8hg+jk0oDmcA6UdohwsoJWtSjvmpU7l2oC5ct8ok/m890i5JBFVM71+UZZeW76ORa4bHgFQ+ILqRWjM1TdqRJiEyDLUAlBUoiuWt7Ka5HGsVUqQtyUs5sTYAtT5PEiMIoE0rq7BiOHP6iI55a1TiNKRLBQkBIJcJQKLPQNW8JWFN0uSosc1G/ahMTd0bKsBoetGHDxgfG4wJb43JZ7sG6tE/OwjlkpUFTSkjQV8yQw8NKdIGOFSpKhm+I1OquAOsFSUJIV3osN0ni408xA5XcB2FQ7s3h1heoP8BqwRICUgdGoB0DNZocrCMAXBFidA1q0rFrgdmGYQczOWd+FQw87wtuYApQAlO7V2vSooBb3eLmFs2lTrlJOjENY0pT9vCIJ6BRqG/OtLQPNmqBYl6tlIL+L26VgiSprk0oqxcG1g32YAHxBBJGb4TqzE+OlPSGqwxAo4DtQklVK1d2c2gzuUgEs4elOJrSnKBdo4kEOA/Bhdrto7covEKnE4NZO8ngMoepJag0JfzMei9osUMLhZclA3ghgwslNB04xmtj7TkSR3xmJWpIJQimYFrNStGtrAOM22rEzTNLsRQEndA0Mab6V6G9lZK1pnCYaIVLW995SVo3uLOTbhEW3sQEfhhRchlGhtYHhRq+1YuezmKB2fiJygAkTCkEgBwkCrs5YkhjxjEYmYpaipRIKzQtR/AGFlE76dSurE2Fjw8WhycRlBY+dGPna2ukQzEUNQVDjrzrpAc1QGpH9Nzy6CM+O0CZ2IBvfnr9YUzFkVZiqrnh4QChSr7wSPAHXTVm46QYFialm5ir2NK6xVx0S0RtwgAMmgA1sBTQwooTJH6T5n6x2L5f8AVPQ0yFJRmSyUvWgLvYO1Tq7QTPwqMqVrUVTFAbjE8t5mfj8ozczaiyUpDlBYlLpTerEhRYGEjY82dOzJmIQNSFKOR3oMo9OUKY39U0oQFJJMyWlqsMtq3re1/lFlsnBy54AQVzJjPRghPB11paINg/w9QsJz51pD7y1KAvVpY+IDgokdbR6HgcAiSnJLSEpGgb1ip4p9G2bn9kpktAVLWFLbeFuuQmhPX9oye0cYtb76nCSwzKAJsXY6MfLSPVpnwlnsbXtpzjw/acuaqdMKQpKStRdSiDU0FnelojyY69DY6QtRuqju5URmDgOzM9Sa/pHFoLnSAgfiBSibZalQdnI0ape0Q7Kwy1hLlNVNnU7qVcsGNLBxwMWmO2dNDmWpE2m8grQMvO4UGrp7xlxqlYuUKAKyXZJcUNH8n1djBOEks7HoC4NCC7Mz2jqJaU0zbzCm8QQmzZuPrEePVMSpljICAwcFTnUtQH6QtfgOXh3mAsEi5erk1eDZkkGmZklxlpV6V+9IrcEhSt8At+Um2W1uN4vsSJKZaSCCshLrFSFN7Zh6w5jsegacbLQkhnNrEsBwc0JYVrDMTtBKkht0BnZr8Dx0iuxKmckO71q2mh68KQ7+ZSEjMHsGvUjpoH6NyELd9A3E43KHSQz0UPUcrc44cIs1RUXuKU6aW8OcPny004UpoH+z6xa4TbEpJyBWQGx+J75gLMbHyiscd0lZhsIGVwA0ILE6v58YnlyJYFPGlaMxOt3izn4DeFUqSa2S515QPtLCYcJdS1AiwQXetKHTxiv5UA17a7obqQSa1qGDsAOD16wLie0ai7K1dVK5mDG3hSK/F/myqzG9QczE0oxDj24QJJmlmUA9GF6Fgxc2d+DQbs6JJNx3eLacTUuCPpoB9eMQz5aQKVq4J10r9+UTqw+b4WLU8uMRiUEZnSA4rU/OFvY2ZKoMrOTcubgMGB5gQjg8tUJJVXRwDTyFOMMCmIUpSq2b4DpQX4CjxLIklO8CS4eh4HVzZqefCAOzMKkEKzJJYGmhuRRq3odfUPBSEqmZVLMpsz5jugf06Hzi5yJIqR8xbxpHJuHTdIS7H7q/SL5KQ7WxSlIEmSSJADEJu49OZ5xXOlCWSllFqGj82sDQwepglNQzsRYEKFuVjAJIAy1KrOWJIFamnodIm1NBID5iQPRtTU2H+ecMCAVPMS4Hwl3Yc2FuReCJ0228GeleA6EPEhwxy5mKSGuxDbwLci/CCJ0gxuGllABUaal2JVxvwpwDQPhcLkcUKXdmpQmo94nMllZnegDJTmFAwcu2j1h0gppcENQuCxs4BbhDGnFbMJL1/wCpoUE5VCxBH3xD+cdgCLZKjkvx9o1/8OA6SDUZzfoPqfOFCjow9nXrSRUw1VkwoUVQpu0GJUlaAlSkghTsSH8o817VzlEqUSSaVJJNkawoUZeX0cVO3VkT5DEj8JRpSuW/WAsDOUcWp1E0Qak37ldetI5CicvZz09PxCAJCCAAWWX5hmPXnFJjS8uW9XTrV94x2FB8h4o9tLIn4gAkAEsBQCqrDSwjskPh0k3Nzx3FX8h5QoUYT3RfQXCXV/d/+YfPU6yNAzDQbqrQoUTE1xSfw19VeyoHxKBlFB8Z9jChQfQJmF0If9KfYxDNF/D3MKFHT8NU4tRCi1On9zRZTUDgKZm5fF9B5QoUZX2Poc0Jbgn3MPVVLGtBChQiAKFB4RPI/wBP/f7pBPmawoUAdnJAkvruepr5sPKHSz8X3qmFCigFxev+35QEouA9f+2FCiSdmoDWFvlE0oMsAUGQU0uNIUKHCcxFFBqbxtT8wHtEU01PT5QoUMKXFrIWWJ09hChQot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2" name="Picture 6" descr="http://images.nationalgeographic.com/wpf/media-live/photos/000/006/cache/llama_613_6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like to 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 herbivore and like to eat grass and hay</a:t>
            </a:r>
            <a:endParaRPr lang="en-US" dirty="0"/>
          </a:p>
        </p:txBody>
      </p:sp>
      <p:pic>
        <p:nvPicPr>
          <p:cNvPr id="39938" name="Picture 2" descr="http://1.bp.blogspot.com/_W90V87w3sr8/TOyjlr_FYsI/AAAAAAAAAQs/eDR5AFJoY7s/s1600/llama-1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438400"/>
            <a:ext cx="3124200" cy="2524389"/>
          </a:xfrm>
          <a:prstGeom prst="rect">
            <a:avLst/>
          </a:prstGeom>
          <a:noFill/>
        </p:spPr>
      </p:pic>
      <p:pic>
        <p:nvPicPr>
          <p:cNvPr id="39940" name="Picture 4" descr="http://upload.wikimedia.org/wikipedia/commons/thumb/b/b9/Llama_lying_down.jpg/250px-Llama_lying_do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648200"/>
            <a:ext cx="2381250" cy="1590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color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come in many different colors and patterns including black, brown, white, and everything in between.</a:t>
            </a:r>
          </a:p>
          <a:p>
            <a:endParaRPr lang="en-US" dirty="0" smtClean="0"/>
          </a:p>
        </p:txBody>
      </p:sp>
      <p:pic>
        <p:nvPicPr>
          <p:cNvPr id="41986" name="Picture 2" descr="http://www.ansi.okstate.edu/breeds/other/llama/lla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971800"/>
            <a:ext cx="2857500" cy="3295651"/>
          </a:xfrm>
          <a:prstGeom prst="rect">
            <a:avLst/>
          </a:prstGeom>
          <a:noFill/>
        </p:spPr>
      </p:pic>
      <p:pic>
        <p:nvPicPr>
          <p:cNvPr id="41988" name="Picture 4" descr="http://www.ansi.okstate.edu/breeds/other/llama/llam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352800"/>
            <a:ext cx="2047164" cy="2743200"/>
          </a:xfrm>
          <a:prstGeom prst="rect">
            <a:avLst/>
          </a:prstGeom>
          <a:noFill/>
        </p:spPr>
      </p:pic>
      <p:pic>
        <p:nvPicPr>
          <p:cNvPr id="41990" name="Picture 6" descr="http://cdn.cutestpaw.com/wp-content/uploads/2012/01/Hipster-llama-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352800"/>
            <a:ext cx="1894448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will I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grow up to 6 feet tall and weigh up to 250 pounds. </a:t>
            </a:r>
          </a:p>
          <a:p>
            <a:endParaRPr lang="en-US" dirty="0"/>
          </a:p>
        </p:txBody>
      </p:sp>
      <p:pic>
        <p:nvPicPr>
          <p:cNvPr id="40962" name="Picture 2" descr="http://www.kirksflyshop.com/media/upload/image/llama-trip-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0"/>
            <a:ext cx="3333750" cy="2505076"/>
          </a:xfrm>
          <a:prstGeom prst="rect">
            <a:avLst/>
          </a:prstGeom>
          <a:noFill/>
        </p:spPr>
      </p:pic>
      <p:pic>
        <p:nvPicPr>
          <p:cNvPr id="40964" name="Picture 4" descr="http://www.mountlehmanllamas.com/llamas-poloplay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581400"/>
            <a:ext cx="3333750" cy="27241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can be stubborn like a donkey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wrestle other llamas with my neck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 get mad I can spit and kick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 come in all different colors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 can be trained to be ridden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72390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End</a:t>
            </a:r>
            <a:endParaRPr lang="en-US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122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The Llama</vt:lpstr>
      <vt:lpstr>Where do I live?</vt:lpstr>
      <vt:lpstr>What do I like to eat?</vt:lpstr>
      <vt:lpstr>What color am I?</vt:lpstr>
      <vt:lpstr>How big will I get?</vt:lpstr>
      <vt:lpstr>Interesting facts about me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Llama</dc:title>
  <dc:creator>Joel Miller</dc:creator>
  <cp:lastModifiedBy>Joel Miller</cp:lastModifiedBy>
  <cp:revision>5</cp:revision>
  <dcterms:created xsi:type="dcterms:W3CDTF">2013-04-02T00:19:09Z</dcterms:created>
  <dcterms:modified xsi:type="dcterms:W3CDTF">2013-04-02T01:06:38Z</dcterms:modified>
</cp:coreProperties>
</file>