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73F5-1784-4A1E-A0D0-B31548F04630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CD102-115F-4EE4-9AAC-304A50B23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5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CD102-115F-4EE4-9AAC-304A50B232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1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6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231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695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4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05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0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1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5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3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4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6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FA92-9D9D-4491-AB04-55CBEF25C16E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06C2CF-826A-4711-B986-8D5CDED7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1887"/>
            <a:ext cx="9144000" cy="1758075"/>
          </a:xfrm>
        </p:spPr>
        <p:txBody>
          <a:bodyPr/>
          <a:lstStyle/>
          <a:p>
            <a:r>
              <a:rPr lang="en-US" dirty="0" smtClean="0"/>
              <a:t>White Tiger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sz="2000" dirty="0" smtClean="0">
                <a:solidFill>
                  <a:srgbClr val="00B0F0"/>
                </a:solidFill>
              </a:rPr>
              <a:t>by Ryan </a:t>
            </a:r>
            <a:r>
              <a:rPr lang="en-US" sz="2000" dirty="0" err="1" smtClean="0">
                <a:solidFill>
                  <a:srgbClr val="00B0F0"/>
                </a:solidFill>
              </a:rPr>
              <a:t>Hudelson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80"/>
            <a:ext cx="8915399" cy="142312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My animal lives in the Zoo and some in the Jungle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My animal eats a lot of  Meat---Deer, leopards, and camels.   They hunt at night for their food!   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782" y="2158418"/>
            <a:ext cx="4624251" cy="19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04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5794"/>
            <a:ext cx="8915400" cy="669689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color of my animal 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stripes.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My animal has white fur .  He is soft like a cat.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My animal has babies…..they have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at a time (Litter)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My animal weighs about </a:t>
            </a:r>
            <a:r>
              <a:rPr lang="en-US" dirty="0" smtClean="0">
                <a:solidFill>
                  <a:srgbClr val="FF0000"/>
                </a:solidFill>
              </a:rPr>
              <a:t>400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500</a:t>
            </a:r>
            <a:r>
              <a:rPr lang="en-US" dirty="0" smtClean="0"/>
              <a:t> pounds.  It is the biggest of all the cats.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most interesting fact is they can run 40mph.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many white tigers are left in the world?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0" y="191589"/>
            <a:ext cx="2801258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6" y="382588"/>
            <a:ext cx="8512401" cy="5529262"/>
          </a:xfrm>
        </p:spPr>
      </p:pic>
    </p:spTree>
    <p:extLst>
      <p:ext uri="{BB962C8B-B14F-4D97-AF65-F5344CB8AC3E}">
        <p14:creationId xmlns:p14="http://schemas.microsoft.com/office/powerpoint/2010/main" val="42009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504</TotalTime>
  <Words>115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Wisp</vt:lpstr>
      <vt:lpstr>White Tiger       by Ryan Hudelson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Tiger by Ryan Hudelson</dc:title>
  <dc:creator>Amy Rice</dc:creator>
  <cp:lastModifiedBy>Amy Rice</cp:lastModifiedBy>
  <cp:revision>8</cp:revision>
  <dcterms:created xsi:type="dcterms:W3CDTF">2013-03-31T19:45:12Z</dcterms:created>
  <dcterms:modified xsi:type="dcterms:W3CDTF">2013-04-01T04:10:09Z</dcterms:modified>
</cp:coreProperties>
</file>