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76" r:id="rId3"/>
    <p:sldId id="271" r:id="rId4"/>
    <p:sldId id="280" r:id="rId5"/>
    <p:sldId id="278" r:id="rId6"/>
    <p:sldId id="279" r:id="rId7"/>
    <p:sldId id="277" r:id="rId8"/>
  </p:sldIdLst>
  <p:sldSz cx="10693400" cy="7561263"/>
  <p:notesSz cx="6877050" cy="10002838"/>
  <p:defaultTextStyle>
    <a:defPPr>
      <a:defRPr lang="ko-KR"/>
    </a:defPPr>
    <a:lvl1pPr marL="0" algn="l" defTabSz="104305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960000"/>
    <a:srgbClr val="9E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71" autoAdjust="0"/>
    <p:restoredTop sz="94660"/>
  </p:normalViewPr>
  <p:slideViewPr>
    <p:cSldViewPr>
      <p:cViewPr>
        <p:scale>
          <a:sx n="66" d="100"/>
          <a:sy n="66" d="100"/>
        </p:scale>
        <p:origin x="-1254" y="-96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3151"/>
        <p:guide pos="216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95404" y="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r">
              <a:defRPr sz="1300"/>
            </a:lvl1pPr>
          </a:lstStyle>
          <a:p>
            <a:fld id="{BEAB51E1-D198-433C-98C2-6E8FACF9BBD6}" type="datetimeFigureOut">
              <a:rPr lang="ko-KR" altLang="en-US" smtClean="0"/>
              <a:pPr/>
              <a:t>2013-04-01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50096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95404" y="950096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r">
              <a:defRPr sz="1300"/>
            </a:lvl1pPr>
          </a:lstStyle>
          <a:p>
            <a:fld id="{9341518D-A189-4973-8982-B3732D7A304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58861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r">
              <a:defRPr sz="1300"/>
            </a:lvl1pPr>
          </a:lstStyle>
          <a:p>
            <a:fld id="{3EDA732C-35DE-4A36-8841-71667D21E689}" type="datetimeFigureOut">
              <a:rPr lang="ko-KR" altLang="en-US" smtClean="0"/>
              <a:pPr/>
              <a:t>2013-04-01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87400" y="750888"/>
            <a:ext cx="53022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51" tIns="48225" rIns="96451" bIns="48225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7705" y="4751348"/>
            <a:ext cx="5501640" cy="4501277"/>
          </a:xfrm>
          <a:prstGeom prst="rect">
            <a:avLst/>
          </a:prstGeom>
        </p:spPr>
        <p:txBody>
          <a:bodyPr vert="horz" lIns="96451" tIns="48225" rIns="96451" bIns="48225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95404" y="950096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r">
              <a:defRPr sz="1300"/>
            </a:lvl1pPr>
          </a:lstStyle>
          <a:p>
            <a:fld id="{457025FA-328D-444E-96AC-D3565050A74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17282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0C5CB-0FA7-41AD-984A-9B268C31BB12}" type="datetimeFigureOut">
              <a:rPr lang="ko-KR" altLang="en-US" smtClean="0"/>
              <a:pPr/>
              <a:t>2013-04-01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BB51-7E64-45C3-A8A1-A655133C57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200114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0C5CB-0FA7-41AD-984A-9B268C31BB12}" type="datetimeFigureOut">
              <a:rPr lang="ko-KR" altLang="en-US" smtClean="0"/>
              <a:pPr/>
              <a:t>2013-04-01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BB51-7E64-45C3-A8A1-A655133C57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225909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0C5CB-0FA7-41AD-984A-9B268C31BB12}" type="datetimeFigureOut">
              <a:rPr lang="ko-KR" altLang="en-US" smtClean="0"/>
              <a:pPr/>
              <a:t>2013-04-01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BB51-7E64-45C3-A8A1-A655133C57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54952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0C5CB-0FA7-41AD-984A-9B268C31BB12}" type="datetimeFigureOut">
              <a:rPr lang="ko-KR" altLang="en-US" smtClean="0"/>
              <a:pPr/>
              <a:t>2013-04-01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BB51-7E64-45C3-A8A1-A655133C57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28772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0C5CB-0FA7-41AD-984A-9B268C31BB12}" type="datetimeFigureOut">
              <a:rPr lang="ko-KR" altLang="en-US" smtClean="0"/>
              <a:pPr/>
              <a:t>2013-04-01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BB51-7E64-45C3-A8A1-A655133C57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102828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41781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0C5CB-0FA7-41AD-984A-9B268C31BB12}" type="datetimeFigureOut">
              <a:rPr lang="ko-KR" altLang="en-US" smtClean="0"/>
              <a:pPr/>
              <a:t>2013-04-01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BB51-7E64-45C3-A8A1-A655133C57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91372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0C5CB-0FA7-41AD-984A-9B268C31BB12}" type="datetimeFigureOut">
              <a:rPr lang="ko-KR" altLang="en-US" smtClean="0"/>
              <a:pPr/>
              <a:t>2013-04-01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BB51-7E64-45C3-A8A1-A655133C57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901897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0C5CB-0FA7-41AD-984A-9B268C31BB12}" type="datetimeFigureOut">
              <a:rPr lang="ko-KR" altLang="en-US" smtClean="0"/>
              <a:pPr/>
              <a:t>2013-04-01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BB51-7E64-45C3-A8A1-A655133C57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49414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0C5CB-0FA7-41AD-984A-9B268C31BB12}" type="datetimeFigureOut">
              <a:rPr lang="ko-KR" altLang="en-US" smtClean="0"/>
              <a:pPr/>
              <a:t>2013-04-01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BB51-7E64-45C3-A8A1-A655133C57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224088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0C5CB-0FA7-41AD-984A-9B268C31BB12}" type="datetimeFigureOut">
              <a:rPr lang="ko-KR" altLang="en-US" smtClean="0"/>
              <a:pPr/>
              <a:t>2013-04-01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BB51-7E64-45C3-A8A1-A655133C57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329149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0C5CB-0FA7-41AD-984A-9B268C31BB12}" type="datetimeFigureOut">
              <a:rPr lang="ko-KR" altLang="en-US" smtClean="0"/>
              <a:pPr/>
              <a:t>2013-04-01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BB51-7E64-45C3-A8A1-A655133C57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3740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0C5CB-0FA7-41AD-984A-9B268C31BB12}" type="datetimeFigureOut">
              <a:rPr lang="ko-KR" altLang="en-US" smtClean="0"/>
              <a:pPr/>
              <a:t>2013-04-01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DBB51-7E64-45C3-A8A1-A655133C57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0112324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1043056" rtl="0" eaLnBrk="1" latinLnBrk="1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1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1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1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1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1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04305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1404367"/>
            <a:ext cx="6498828" cy="1512168"/>
          </a:xfrm>
          <a:solidFill>
            <a:srgbClr val="96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en-US" altLang="ko-KR" sz="6600" dirty="0" smtClean="0">
                <a:latin typeface="Times New Roman" pitchFamily="18" charset="0"/>
                <a:cs typeface="Times New Roman" pitchFamily="18" charset="0"/>
              </a:rPr>
              <a:t>Starfish (Sea Star)</a:t>
            </a:r>
            <a:endParaRPr lang="ko-KR" altLang="en-US" sz="6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6426820" y="5724847"/>
            <a:ext cx="3960440" cy="1008112"/>
          </a:xfrm>
        </p:spPr>
        <p:txBody>
          <a:bodyPr>
            <a:noAutofit/>
          </a:bodyPr>
          <a:lstStyle/>
          <a:p>
            <a:r>
              <a:rPr lang="en-US" altLang="ko-KR" sz="4000" dirty="0" smtClean="0">
                <a:latin typeface="Times New Roman" pitchFamily="18" charset="0"/>
                <a:cs typeface="Times New Roman" pitchFamily="18" charset="0"/>
              </a:rPr>
              <a:t>Joel </a:t>
            </a:r>
            <a:r>
              <a:rPr lang="en-US" altLang="ko-KR" sz="4000" dirty="0" err="1" smtClean="0">
                <a:latin typeface="Times New Roman" pitchFamily="18" charset="0"/>
                <a:cs typeface="Times New Roman" pitchFamily="18" charset="0"/>
              </a:rPr>
              <a:t>Jeong</a:t>
            </a:r>
            <a:endParaRPr lang="en-US" altLang="ko-KR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ko-KR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ko-KR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www.brothersstreep.com/images/blog/starfi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0276" y="3779838"/>
            <a:ext cx="4680520" cy="3510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http://www.myfreecolouringpages.com/fish_coloring_pages/starfish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0876" y="669773"/>
            <a:ext cx="3096344" cy="3096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061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0" y="6719"/>
            <a:ext cx="10693400" cy="14400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104306" tIns="52153" rIns="104306" bIns="52153" rtlCol="0" anchor="ctr">
            <a:normAutofit/>
          </a:bodyPr>
          <a:lstStyle>
            <a:lvl1pPr algn="ctr" defTabSz="1043056" rtl="0" eaLnBrk="1" latinLnBrk="1" hangingPunct="1">
              <a:spcBef>
                <a:spcPct val="0"/>
              </a:spcBef>
              <a:buNone/>
              <a:defRPr sz="5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4800" dirty="0" smtClean="0">
                <a:latin typeface="Arial" pitchFamily="34" charset="0"/>
                <a:cs typeface="Arial" pitchFamily="34" charset="0"/>
              </a:rPr>
              <a:t>Starfish live on the </a:t>
            </a:r>
            <a:r>
              <a:rPr lang="en-US" altLang="ko-KR" sz="48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sea bed</a:t>
            </a:r>
            <a:endParaRPr lang="en-US" altLang="ko-KR" sz="48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://luxehdwallpaper.com/wallpaper/2012/10/-Seas-Reef-Starfish-Australia-Sea-Anemones-Hd-Wallpaper-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04367"/>
            <a:ext cx="10693400" cy="61568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2654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02884" y="7176040"/>
            <a:ext cx="34815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http://www.youtube.com/watch?v=l6dnmLDu6Eg</a:t>
            </a:r>
            <a:endParaRPr lang="ko-KR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026220" y="6620881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i="1" dirty="0" smtClean="0">
                <a:latin typeface="Arial" pitchFamily="34" charset="0"/>
                <a:cs typeface="Arial" pitchFamily="34" charset="0"/>
              </a:rPr>
              <a:t>It wraps the shell tightly, then pushes its stomach out of its mouth and eats</a:t>
            </a:r>
            <a:endParaRPr lang="ko-KR" altLang="en-US" sz="2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0" y="6719"/>
            <a:ext cx="10693400" cy="14400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104306" tIns="52153" rIns="104306" bIns="52153" rtlCol="0" anchor="ctr">
            <a:normAutofit/>
          </a:bodyPr>
          <a:lstStyle>
            <a:lvl1pPr algn="ctr" defTabSz="1043056" rtl="0" eaLnBrk="1" latinLnBrk="1" hangingPunct="1">
              <a:spcBef>
                <a:spcPct val="0"/>
              </a:spcBef>
              <a:buNone/>
              <a:defRPr sz="5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4800" dirty="0" smtClean="0">
                <a:latin typeface="Arial" pitchFamily="34" charset="0"/>
                <a:cs typeface="Arial" pitchFamily="34" charset="0"/>
              </a:rPr>
              <a:t>Starfish eat </a:t>
            </a:r>
            <a:r>
              <a:rPr lang="en-US" altLang="ko-KR" sz="4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Shell</a:t>
            </a:r>
            <a:endParaRPr lang="en-US" altLang="ko-KR" sz="4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8" name="Picture 4" descr="http://1.bp.blogspot.com/-ZCffOk6Sms4/ToKJZ4WJjxI/AAAAAAAAGkU/o5OYKWJdjQc/s1600/Asterias_rubens_%252528eating%25252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4931" y="1620390"/>
            <a:ext cx="2879263" cy="2159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2" name="Picture 8" descr="http://news.bbc.co.uk/media/images/47138000/jpg/_47138161_commonstarfisheating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116" y="1505643"/>
            <a:ext cx="7296150" cy="4867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http://www.kadamsphoto.com/images/framed_thumbnails/starfish_with_prey_1347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6700" y="1908423"/>
            <a:ext cx="1524000" cy="2257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https://starfish-crew-of-death.wikispaces.com/file/view/starfish_eating.jpg/310823540/495x373/starfish_eat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93284" y="3708623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2654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0" y="6719"/>
            <a:ext cx="10693400" cy="14400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104306" tIns="52153" rIns="104306" bIns="52153" rtlCol="0" anchor="ctr">
            <a:normAutofit/>
          </a:bodyPr>
          <a:lstStyle>
            <a:lvl1pPr algn="ctr" defTabSz="1043056" rtl="0" eaLnBrk="1" latinLnBrk="1" hangingPunct="1">
              <a:spcBef>
                <a:spcPct val="0"/>
              </a:spcBef>
              <a:buNone/>
              <a:defRPr sz="5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4400" dirty="0" smtClean="0">
                <a:latin typeface="Arial" pitchFamily="34" charset="0"/>
                <a:cs typeface="Arial" pitchFamily="34" charset="0"/>
              </a:rPr>
              <a:t>Starfish lay </a:t>
            </a:r>
            <a:r>
              <a:rPr lang="en-US" altLang="ko-KR" sz="44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eggs</a:t>
            </a:r>
            <a:endParaRPr lang="en-US" altLang="ko-KR" sz="4400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http://www.thereeftank.com/forums/attachment.php?attachmentid=8137&amp;d=10574324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770" y="1678447"/>
            <a:ext cx="7488832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2654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0" y="6719"/>
            <a:ext cx="10693400" cy="14400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104306" tIns="52153" rIns="104306" bIns="52153" rtlCol="0" anchor="ctr">
            <a:normAutofit/>
          </a:bodyPr>
          <a:lstStyle>
            <a:lvl1pPr algn="ctr" defTabSz="1043056" rtl="0" eaLnBrk="1" latinLnBrk="1" hangingPunct="1">
              <a:spcBef>
                <a:spcPct val="0"/>
              </a:spcBef>
              <a:buNone/>
              <a:defRPr sz="5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4400" dirty="0" smtClean="0">
                <a:latin typeface="Arial" pitchFamily="34" charset="0"/>
                <a:cs typeface="Arial" pitchFamily="34" charset="0"/>
              </a:rPr>
              <a:t>Starfish characteristic</a:t>
            </a:r>
            <a:endParaRPr lang="en-US" altLang="ko-KR" sz="4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http://www.tapirback.com/tapirgal/gifts/friends/aquatic/starfish-orange-plastic-f102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148" y="2253926"/>
            <a:ext cx="4762500" cy="4191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5490716" y="3348583"/>
            <a:ext cx="4752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600" i="1" dirty="0" smtClean="0">
                <a:latin typeface="Arial" pitchFamily="34" charset="0"/>
                <a:cs typeface="Arial" pitchFamily="34" charset="0"/>
              </a:rPr>
              <a:t>Size : 5 ~ 10 inch</a:t>
            </a:r>
          </a:p>
          <a:p>
            <a:pPr>
              <a:lnSpc>
                <a:spcPct val="150000"/>
              </a:lnSpc>
            </a:pPr>
            <a:r>
              <a:rPr lang="en-US" altLang="ko-KR" sz="3600" i="1" dirty="0" smtClean="0">
                <a:latin typeface="Arial" pitchFamily="34" charset="0"/>
                <a:cs typeface="Arial" pitchFamily="34" charset="0"/>
              </a:rPr>
              <a:t>Weight : up to ~ 11lb</a:t>
            </a:r>
            <a:endParaRPr lang="ko-KR" altLang="en-US" sz="36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654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0" y="6719"/>
            <a:ext cx="10693400" cy="14400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104306" tIns="52153" rIns="104306" bIns="52153" rtlCol="0" anchor="ctr">
            <a:normAutofit/>
          </a:bodyPr>
          <a:lstStyle>
            <a:lvl1pPr algn="ctr" defTabSz="1043056" rtl="0" eaLnBrk="1" latinLnBrk="1" hangingPunct="1">
              <a:spcBef>
                <a:spcPct val="0"/>
              </a:spcBef>
              <a:buNone/>
              <a:defRPr sz="5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4400" dirty="0" smtClean="0">
                <a:latin typeface="Arial" pitchFamily="34" charset="0"/>
                <a:cs typeface="Arial" pitchFamily="34" charset="0"/>
              </a:rPr>
              <a:t>Starfish move using their </a:t>
            </a:r>
            <a:r>
              <a:rPr lang="en-US" altLang="ko-KR" sz="4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tube feet</a:t>
            </a:r>
            <a:endParaRPr lang="en-US" altLang="ko-KR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gArea" descr="이미지를 클릭하시면 창이 닫힙니다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1248" y="2194921"/>
            <a:ext cx="7632848" cy="50420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2654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0" y="0"/>
            <a:ext cx="10693400" cy="14400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104306" tIns="52153" rIns="104306" bIns="52153" rtlCol="0" anchor="ctr">
            <a:normAutofit/>
          </a:bodyPr>
          <a:lstStyle>
            <a:lvl1pPr algn="ctr" defTabSz="1043056" rtl="0" eaLnBrk="1" latinLnBrk="1" hangingPunct="1">
              <a:spcBef>
                <a:spcPct val="0"/>
              </a:spcBef>
              <a:buNone/>
              <a:defRPr sz="5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4400" dirty="0" smtClean="0">
                <a:latin typeface="Arial" pitchFamily="34" charset="0"/>
                <a:cs typeface="Arial" pitchFamily="34" charset="0"/>
              </a:rPr>
              <a:t>Starfish can </a:t>
            </a:r>
            <a:r>
              <a:rPr lang="en-US" altLang="ko-KR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regenerate</a:t>
            </a:r>
            <a:r>
              <a:rPr lang="en-US" altLang="ko-KR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4400" dirty="0" smtClean="0">
                <a:latin typeface="Arial" pitchFamily="34" charset="0"/>
                <a:cs typeface="Arial" pitchFamily="34" charset="0"/>
              </a:rPr>
              <a:t>lost arms</a:t>
            </a:r>
            <a:endParaRPr lang="en-US" altLang="ko-KR" sz="4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" descr="잘려 나간 팔을 재생시키는 아무르불가사리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148" y="2484487"/>
            <a:ext cx="6309728" cy="4767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://jacksonblay.com/images/starfish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4852" y="1764407"/>
            <a:ext cx="3524250" cy="3295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://users.rcn.com/jkimball.ma.ultranet/BiologyPages/S/Starfish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62924" y="5076775"/>
            <a:ext cx="2619375" cy="2314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2654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1735</TotalTime>
  <Words>63</Words>
  <Application>Microsoft Office PowerPoint</Application>
  <PresentationFormat>사용자 지정</PresentationFormat>
  <Paragraphs>12</Paragraphs>
  <Slides>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Office 테마</vt:lpstr>
      <vt:lpstr>Starfish (Sea Star)</vt:lpstr>
      <vt:lpstr>슬라이드 2</vt:lpstr>
      <vt:lpstr>슬라이드 3</vt:lpstr>
      <vt:lpstr>슬라이드 4</vt:lpstr>
      <vt:lpstr>슬라이드 5</vt:lpstr>
      <vt:lpstr>슬라이드 6</vt:lpstr>
      <vt:lpstr>슬라이드 7</vt:lpstr>
    </vt:vector>
  </TitlesOfParts>
  <Company>Organization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Name</dc:creator>
  <cp:lastModifiedBy>정주현</cp:lastModifiedBy>
  <cp:revision>298</cp:revision>
  <dcterms:created xsi:type="dcterms:W3CDTF">2011-12-12T01:43:59Z</dcterms:created>
  <dcterms:modified xsi:type="dcterms:W3CDTF">2013-04-02T02:41:43Z</dcterms:modified>
</cp:coreProperties>
</file>